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7" r:id="rId4"/>
    <p:sldId id="276" r:id="rId5"/>
    <p:sldId id="258" r:id="rId6"/>
    <p:sldId id="259" r:id="rId7"/>
    <p:sldId id="260" r:id="rId8"/>
    <p:sldId id="261" r:id="rId9"/>
    <p:sldId id="262" r:id="rId10"/>
    <p:sldId id="263" r:id="rId11"/>
    <p:sldId id="272" r:id="rId12"/>
    <p:sldId id="264" r:id="rId13"/>
    <p:sldId id="265" r:id="rId14"/>
    <p:sldId id="266" r:id="rId15"/>
    <p:sldId id="273" r:id="rId16"/>
    <p:sldId id="267" r:id="rId17"/>
    <p:sldId id="278" r:id="rId18"/>
    <p:sldId id="268" r:id="rId19"/>
    <p:sldId id="270"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EB2FB3-1C87-4B77-8F84-138F233032EB}" v="15" dt="2022-03-08T06:37:31.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74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Ward" userId="e8fe06886328da82" providerId="LiveId" clId="{27EB2FB3-1C87-4B77-8F84-138F233032EB}"/>
    <pc:docChg chg="custSel addSld delSld modSld">
      <pc:chgData name="Linda Ward" userId="e8fe06886328da82" providerId="LiveId" clId="{27EB2FB3-1C87-4B77-8F84-138F233032EB}" dt="2022-03-08T06:40:55.484" v="626" actId="255"/>
      <pc:docMkLst>
        <pc:docMk/>
      </pc:docMkLst>
      <pc:sldChg chg="addSp delSp modSp mod">
        <pc:chgData name="Linda Ward" userId="e8fe06886328da82" providerId="LiveId" clId="{27EB2FB3-1C87-4B77-8F84-138F233032EB}" dt="2022-03-06T21:41:38.187" v="383" actId="20577"/>
        <pc:sldMkLst>
          <pc:docMk/>
          <pc:sldMk cId="3087607241" sldId="256"/>
        </pc:sldMkLst>
        <pc:spChg chg="mod">
          <ac:chgData name="Linda Ward" userId="e8fe06886328da82" providerId="LiveId" clId="{27EB2FB3-1C87-4B77-8F84-138F233032EB}" dt="2022-03-06T21:41:38.187" v="383" actId="20577"/>
          <ac:spMkLst>
            <pc:docMk/>
            <pc:sldMk cId="3087607241" sldId="256"/>
            <ac:spMk id="3" creationId="{186C0DBB-F1F0-46DC-A0A5-D27559B035A5}"/>
          </ac:spMkLst>
        </pc:spChg>
        <pc:spChg chg="add del">
          <ac:chgData name="Linda Ward" userId="e8fe06886328da82" providerId="LiveId" clId="{27EB2FB3-1C87-4B77-8F84-138F233032EB}" dt="2022-03-06T21:38:35.560" v="374"/>
          <ac:spMkLst>
            <pc:docMk/>
            <pc:sldMk cId="3087607241" sldId="256"/>
            <ac:spMk id="4" creationId="{E1853148-48E1-4FCF-9BDE-BDEE3DE4CBB4}"/>
          </ac:spMkLst>
        </pc:spChg>
        <pc:spChg chg="add del mod">
          <ac:chgData name="Linda Ward" userId="e8fe06886328da82" providerId="LiveId" clId="{27EB2FB3-1C87-4B77-8F84-138F233032EB}" dt="2022-03-06T21:38:34.883" v="373"/>
          <ac:spMkLst>
            <pc:docMk/>
            <pc:sldMk cId="3087607241" sldId="256"/>
            <ac:spMk id="6" creationId="{B9BF3A7C-4B06-407E-994A-8439D562B3E4}"/>
          </ac:spMkLst>
        </pc:spChg>
        <pc:spChg chg="add del">
          <ac:chgData name="Linda Ward" userId="e8fe06886328da82" providerId="LiveId" clId="{27EB2FB3-1C87-4B77-8F84-138F233032EB}" dt="2022-03-06T21:38:46.023" v="376"/>
          <ac:spMkLst>
            <pc:docMk/>
            <pc:sldMk cId="3087607241" sldId="256"/>
            <ac:spMk id="8" creationId="{9912DB53-5107-426D-ABDA-DD0F5B7665BA}"/>
          </ac:spMkLst>
        </pc:spChg>
        <pc:spChg chg="add del">
          <ac:chgData name="Linda Ward" userId="e8fe06886328da82" providerId="LiveId" clId="{27EB2FB3-1C87-4B77-8F84-138F233032EB}" dt="2022-03-06T21:41:34.354" v="381"/>
          <ac:spMkLst>
            <pc:docMk/>
            <pc:sldMk cId="3087607241" sldId="256"/>
            <ac:spMk id="11" creationId="{E241B23A-3102-4C80-BCB7-FC4AED1FA480}"/>
          </ac:spMkLst>
        </pc:spChg>
      </pc:sldChg>
      <pc:sldChg chg="add">
        <pc:chgData name="Linda Ward" userId="e8fe06886328da82" providerId="LiveId" clId="{27EB2FB3-1C87-4B77-8F84-138F233032EB}" dt="2022-03-06T21:31:23.544" v="259"/>
        <pc:sldMkLst>
          <pc:docMk/>
          <pc:sldMk cId="0" sldId="257"/>
        </pc:sldMkLst>
      </pc:sldChg>
      <pc:sldChg chg="modNotesTx">
        <pc:chgData name="Linda Ward" userId="e8fe06886328da82" providerId="LiveId" clId="{27EB2FB3-1C87-4B77-8F84-138F233032EB}" dt="2022-03-02T08:48:09.617" v="86" actId="20577"/>
        <pc:sldMkLst>
          <pc:docMk/>
          <pc:sldMk cId="4235287453" sldId="259"/>
        </pc:sldMkLst>
      </pc:sldChg>
      <pc:sldChg chg="modSp mod">
        <pc:chgData name="Linda Ward" userId="e8fe06886328da82" providerId="LiveId" clId="{27EB2FB3-1C87-4B77-8F84-138F233032EB}" dt="2022-03-02T08:22:58.355" v="44" actId="2711"/>
        <pc:sldMkLst>
          <pc:docMk/>
          <pc:sldMk cId="3110657503" sldId="260"/>
        </pc:sldMkLst>
        <pc:spChg chg="mod">
          <ac:chgData name="Linda Ward" userId="e8fe06886328da82" providerId="LiveId" clId="{27EB2FB3-1C87-4B77-8F84-138F233032EB}" dt="2022-03-02T08:22:58.355" v="44" actId="2711"/>
          <ac:spMkLst>
            <pc:docMk/>
            <pc:sldMk cId="3110657503" sldId="260"/>
            <ac:spMk id="4" creationId="{80C5D932-35C2-4C30-A079-2F3FB39EEF7A}"/>
          </ac:spMkLst>
        </pc:spChg>
      </pc:sldChg>
      <pc:sldChg chg="modSp mod">
        <pc:chgData name="Linda Ward" userId="e8fe06886328da82" providerId="LiveId" clId="{27EB2FB3-1C87-4B77-8F84-138F233032EB}" dt="2022-03-02T08:23:19.093" v="45" actId="2711"/>
        <pc:sldMkLst>
          <pc:docMk/>
          <pc:sldMk cId="4274599678" sldId="262"/>
        </pc:sldMkLst>
        <pc:spChg chg="mod">
          <ac:chgData name="Linda Ward" userId="e8fe06886328da82" providerId="LiveId" clId="{27EB2FB3-1C87-4B77-8F84-138F233032EB}" dt="2022-03-02T08:23:19.093" v="45" actId="2711"/>
          <ac:spMkLst>
            <pc:docMk/>
            <pc:sldMk cId="4274599678" sldId="262"/>
            <ac:spMk id="4" creationId="{E90F1DAE-45EA-4BF6-9C97-DD945AD7949E}"/>
          </ac:spMkLst>
        </pc:spChg>
      </pc:sldChg>
      <pc:sldChg chg="addSp modSp mod">
        <pc:chgData name="Linda Ward" userId="e8fe06886328da82" providerId="LiveId" clId="{27EB2FB3-1C87-4B77-8F84-138F233032EB}" dt="2022-03-02T09:10:23.044" v="89" actId="1076"/>
        <pc:sldMkLst>
          <pc:docMk/>
          <pc:sldMk cId="3710428305" sldId="263"/>
        </pc:sldMkLst>
        <pc:spChg chg="add mod">
          <ac:chgData name="Linda Ward" userId="e8fe06886328da82" providerId="LiveId" clId="{27EB2FB3-1C87-4B77-8F84-138F233032EB}" dt="2022-03-02T09:10:23.044" v="89" actId="1076"/>
          <ac:spMkLst>
            <pc:docMk/>
            <pc:sldMk cId="3710428305" sldId="263"/>
            <ac:spMk id="3" creationId="{CAD0B41D-3F18-4478-9DC5-B44CE4D72BF9}"/>
          </ac:spMkLst>
        </pc:spChg>
        <pc:picChg chg="mod">
          <ac:chgData name="Linda Ward" userId="e8fe06886328da82" providerId="LiveId" clId="{27EB2FB3-1C87-4B77-8F84-138F233032EB}" dt="2022-03-02T09:09:03.021" v="88" actId="1076"/>
          <ac:picMkLst>
            <pc:docMk/>
            <pc:sldMk cId="3710428305" sldId="263"/>
            <ac:picMk id="5" creationId="{D81F053F-79B7-4F01-8F5B-DF2E13B28A7D}"/>
          </ac:picMkLst>
        </pc:picChg>
      </pc:sldChg>
      <pc:sldChg chg="modSp mod">
        <pc:chgData name="Linda Ward" userId="e8fe06886328da82" providerId="LiveId" clId="{27EB2FB3-1C87-4B77-8F84-138F233032EB}" dt="2022-03-02T08:23:33.485" v="46" actId="2711"/>
        <pc:sldMkLst>
          <pc:docMk/>
          <pc:sldMk cId="3393851877" sldId="264"/>
        </pc:sldMkLst>
        <pc:spChg chg="mod">
          <ac:chgData name="Linda Ward" userId="e8fe06886328da82" providerId="LiveId" clId="{27EB2FB3-1C87-4B77-8F84-138F233032EB}" dt="2022-03-02T08:23:33.485" v="46" actId="2711"/>
          <ac:spMkLst>
            <pc:docMk/>
            <pc:sldMk cId="3393851877" sldId="264"/>
            <ac:spMk id="4" creationId="{39C98867-DE3B-4392-935C-3602171EB486}"/>
          </ac:spMkLst>
        </pc:spChg>
      </pc:sldChg>
      <pc:sldChg chg="modSp mod">
        <pc:chgData name="Linda Ward" userId="e8fe06886328da82" providerId="LiveId" clId="{27EB2FB3-1C87-4B77-8F84-138F233032EB}" dt="2022-03-02T08:24:16.222" v="47" actId="255"/>
        <pc:sldMkLst>
          <pc:docMk/>
          <pc:sldMk cId="3099254517" sldId="265"/>
        </pc:sldMkLst>
        <pc:spChg chg="mod">
          <ac:chgData name="Linda Ward" userId="e8fe06886328da82" providerId="LiveId" clId="{27EB2FB3-1C87-4B77-8F84-138F233032EB}" dt="2022-03-02T08:24:16.222" v="47" actId="255"/>
          <ac:spMkLst>
            <pc:docMk/>
            <pc:sldMk cId="3099254517" sldId="265"/>
            <ac:spMk id="3" creationId="{2C760801-CFD6-40D3-8B04-C9EB88D160CB}"/>
          </ac:spMkLst>
        </pc:spChg>
      </pc:sldChg>
      <pc:sldChg chg="addSp modSp mod">
        <pc:chgData name="Linda Ward" userId="e8fe06886328da82" providerId="LiveId" clId="{27EB2FB3-1C87-4B77-8F84-138F233032EB}" dt="2022-03-06T21:53:26.552" v="409" actId="1076"/>
        <pc:sldMkLst>
          <pc:docMk/>
          <pc:sldMk cId="68112420" sldId="266"/>
        </pc:sldMkLst>
        <pc:spChg chg="mod">
          <ac:chgData name="Linda Ward" userId="e8fe06886328da82" providerId="LiveId" clId="{27EB2FB3-1C87-4B77-8F84-138F233032EB}" dt="2022-03-06T21:53:15.058" v="407" actId="14100"/>
          <ac:spMkLst>
            <pc:docMk/>
            <pc:sldMk cId="68112420" sldId="266"/>
            <ac:spMk id="2" creationId="{E3E71906-C604-40DD-8C64-7D50600AF835}"/>
          </ac:spMkLst>
        </pc:spChg>
        <pc:spChg chg="mod">
          <ac:chgData name="Linda Ward" userId="e8fe06886328da82" providerId="LiveId" clId="{27EB2FB3-1C87-4B77-8F84-138F233032EB}" dt="2022-03-06T21:52:26.082" v="397"/>
          <ac:spMkLst>
            <pc:docMk/>
            <pc:sldMk cId="68112420" sldId="266"/>
            <ac:spMk id="3" creationId="{C25D37D7-C21E-4943-B317-992BA270367B}"/>
          </ac:spMkLst>
        </pc:spChg>
        <pc:picChg chg="add mod">
          <ac:chgData name="Linda Ward" userId="e8fe06886328da82" providerId="LiveId" clId="{27EB2FB3-1C87-4B77-8F84-138F233032EB}" dt="2022-03-06T21:53:26.552" v="409" actId="1076"/>
          <ac:picMkLst>
            <pc:docMk/>
            <pc:sldMk cId="68112420" sldId="266"/>
            <ac:picMk id="4" creationId="{6AB12E8A-405F-4BA9-BA3B-9A5438531841}"/>
          </ac:picMkLst>
        </pc:picChg>
      </pc:sldChg>
      <pc:sldChg chg="modSp mod">
        <pc:chgData name="Linda Ward" userId="e8fe06886328da82" providerId="LiveId" clId="{27EB2FB3-1C87-4B77-8F84-138F233032EB}" dt="2022-03-08T06:40:55.484" v="626" actId="255"/>
        <pc:sldMkLst>
          <pc:docMk/>
          <pc:sldMk cId="2261272592" sldId="267"/>
        </pc:sldMkLst>
        <pc:spChg chg="mod">
          <ac:chgData name="Linda Ward" userId="e8fe06886328da82" providerId="LiveId" clId="{27EB2FB3-1C87-4B77-8F84-138F233032EB}" dt="2022-03-08T06:22:36.762" v="415" actId="20577"/>
          <ac:spMkLst>
            <pc:docMk/>
            <pc:sldMk cId="2261272592" sldId="267"/>
            <ac:spMk id="2" creationId="{19386DBE-E614-4411-9132-8C9C6443F406}"/>
          </ac:spMkLst>
        </pc:spChg>
        <pc:spChg chg="mod">
          <ac:chgData name="Linda Ward" userId="e8fe06886328da82" providerId="LiveId" clId="{27EB2FB3-1C87-4B77-8F84-138F233032EB}" dt="2022-03-08T06:40:55.484" v="626" actId="255"/>
          <ac:spMkLst>
            <pc:docMk/>
            <pc:sldMk cId="2261272592" sldId="267"/>
            <ac:spMk id="3" creationId="{527069B1-0D3D-4610-9EC9-C0AEE6477439}"/>
          </ac:spMkLst>
        </pc:spChg>
      </pc:sldChg>
      <pc:sldChg chg="modSp mod">
        <pc:chgData name="Linda Ward" userId="e8fe06886328da82" providerId="LiveId" clId="{27EB2FB3-1C87-4B77-8F84-138F233032EB}" dt="2022-03-08T06:40:10.110" v="622" actId="20577"/>
        <pc:sldMkLst>
          <pc:docMk/>
          <pc:sldMk cId="1455878848" sldId="268"/>
        </pc:sldMkLst>
        <pc:spChg chg="mod">
          <ac:chgData name="Linda Ward" userId="e8fe06886328da82" providerId="LiveId" clId="{27EB2FB3-1C87-4B77-8F84-138F233032EB}" dt="2022-03-08T06:34:34.849" v="489" actId="20577"/>
          <ac:spMkLst>
            <pc:docMk/>
            <pc:sldMk cId="1455878848" sldId="268"/>
            <ac:spMk id="2" creationId="{6404E414-959A-45F6-8E0B-3FD32069E66C}"/>
          </ac:spMkLst>
        </pc:spChg>
        <pc:spChg chg="mod">
          <ac:chgData name="Linda Ward" userId="e8fe06886328da82" providerId="LiveId" clId="{27EB2FB3-1C87-4B77-8F84-138F233032EB}" dt="2022-03-08T06:40:10.110" v="622" actId="20577"/>
          <ac:spMkLst>
            <pc:docMk/>
            <pc:sldMk cId="1455878848" sldId="268"/>
            <ac:spMk id="3" creationId="{267305CC-BC0F-49C5-9469-B477071F78B5}"/>
          </ac:spMkLst>
        </pc:spChg>
      </pc:sldChg>
      <pc:sldChg chg="modSp new del mod">
        <pc:chgData name="Linda Ward" userId="e8fe06886328da82" providerId="LiveId" clId="{27EB2FB3-1C87-4B77-8F84-138F233032EB}" dt="2022-03-06T21:31:30.129" v="260" actId="2696"/>
        <pc:sldMkLst>
          <pc:docMk/>
          <pc:sldMk cId="2424845058" sldId="274"/>
        </pc:sldMkLst>
        <pc:spChg chg="mod">
          <ac:chgData name="Linda Ward" userId="e8fe06886328da82" providerId="LiveId" clId="{27EB2FB3-1C87-4B77-8F84-138F233032EB}" dt="2022-02-27T23:51:26.615" v="26" actId="20577"/>
          <ac:spMkLst>
            <pc:docMk/>
            <pc:sldMk cId="2424845058" sldId="274"/>
            <ac:spMk id="2" creationId="{26964E25-689C-4E74-8FD1-280A47C32CD8}"/>
          </ac:spMkLst>
        </pc:spChg>
      </pc:sldChg>
      <pc:sldChg chg="modSp new del mod">
        <pc:chgData name="Linda Ward" userId="e8fe06886328da82" providerId="LiveId" clId="{27EB2FB3-1C87-4B77-8F84-138F233032EB}" dt="2022-03-06T21:30:40.572" v="258" actId="2696"/>
        <pc:sldMkLst>
          <pc:docMk/>
          <pc:sldMk cId="282039128" sldId="275"/>
        </pc:sldMkLst>
        <pc:spChg chg="mod">
          <ac:chgData name="Linda Ward" userId="e8fe06886328da82" providerId="LiveId" clId="{27EB2FB3-1C87-4B77-8F84-138F233032EB}" dt="2022-02-27T23:51:36.126" v="30" actId="20577"/>
          <ac:spMkLst>
            <pc:docMk/>
            <pc:sldMk cId="282039128" sldId="275"/>
            <ac:spMk id="2" creationId="{FBB637E9-F5AB-408C-8C4B-6F92B79646B7}"/>
          </ac:spMkLst>
        </pc:spChg>
        <pc:spChg chg="mod">
          <ac:chgData name="Linda Ward" userId="e8fe06886328da82" providerId="LiveId" clId="{27EB2FB3-1C87-4B77-8F84-138F233032EB}" dt="2022-02-27T23:51:42.983" v="43" actId="20577"/>
          <ac:spMkLst>
            <pc:docMk/>
            <pc:sldMk cId="282039128" sldId="275"/>
            <ac:spMk id="3" creationId="{6B7D28B9-9A49-4EE5-822F-52A4607D6A38}"/>
          </ac:spMkLst>
        </pc:spChg>
      </pc:sldChg>
      <pc:sldChg chg="addSp delSp modSp new mod">
        <pc:chgData name="Linda Ward" userId="e8fe06886328da82" providerId="LiveId" clId="{27EB2FB3-1C87-4B77-8F84-138F233032EB}" dt="2022-03-06T21:34:23.529" v="322" actId="20577"/>
        <pc:sldMkLst>
          <pc:docMk/>
          <pc:sldMk cId="814943330" sldId="276"/>
        </pc:sldMkLst>
        <pc:spChg chg="mod">
          <ac:chgData name="Linda Ward" userId="e8fe06886328da82" providerId="LiveId" clId="{27EB2FB3-1C87-4B77-8F84-138F233032EB}" dt="2022-03-06T21:34:23.529" v="322" actId="20577"/>
          <ac:spMkLst>
            <pc:docMk/>
            <pc:sldMk cId="814943330" sldId="276"/>
            <ac:spMk id="2" creationId="{A18FABB9-DF26-4C1D-88A9-9F4049C742CF}"/>
          </ac:spMkLst>
        </pc:spChg>
        <pc:spChg chg="del">
          <ac:chgData name="Linda Ward" userId="e8fe06886328da82" providerId="LiveId" clId="{27EB2FB3-1C87-4B77-8F84-138F233032EB}" dt="2022-03-06T21:32:19.922" v="261" actId="931"/>
          <ac:spMkLst>
            <pc:docMk/>
            <pc:sldMk cId="814943330" sldId="276"/>
            <ac:spMk id="3" creationId="{C90ED293-802F-44E8-ABA8-EE24E69266C2}"/>
          </ac:spMkLst>
        </pc:spChg>
        <pc:picChg chg="add mod">
          <ac:chgData name="Linda Ward" userId="e8fe06886328da82" providerId="LiveId" clId="{27EB2FB3-1C87-4B77-8F84-138F233032EB}" dt="2022-03-06T21:33:03.573" v="272" actId="14100"/>
          <ac:picMkLst>
            <pc:docMk/>
            <pc:sldMk cId="814943330" sldId="276"/>
            <ac:picMk id="5" creationId="{0D3BC341-32D5-4773-AA93-1AFB7BC2F25F}"/>
          </ac:picMkLst>
        </pc:picChg>
        <pc:picChg chg="add mod">
          <ac:chgData name="Linda Ward" userId="e8fe06886328da82" providerId="LiveId" clId="{27EB2FB3-1C87-4B77-8F84-138F233032EB}" dt="2022-03-06T21:33:18.440" v="273" actId="14100"/>
          <ac:picMkLst>
            <pc:docMk/>
            <pc:sldMk cId="814943330" sldId="276"/>
            <ac:picMk id="7" creationId="{65A2F2CB-9FF8-44A0-9715-E795184EC28C}"/>
          </ac:picMkLst>
        </pc:picChg>
      </pc:sldChg>
      <pc:sldChg chg="add">
        <pc:chgData name="Linda Ward" userId="e8fe06886328da82" providerId="LiveId" clId="{27EB2FB3-1C87-4B77-8F84-138F233032EB}" dt="2022-03-06T21:30:33.929" v="257"/>
        <pc:sldMkLst>
          <pc:docMk/>
          <pc:sldMk cId="444904362" sldId="277"/>
        </pc:sldMkLst>
      </pc:sldChg>
      <pc:sldChg chg="addSp delSp modSp new mod">
        <pc:chgData name="Linda Ward" userId="e8fe06886328da82" providerId="LiveId" clId="{27EB2FB3-1C87-4B77-8F84-138F233032EB}" dt="2022-03-08T06:39:26.527" v="619" actId="14100"/>
        <pc:sldMkLst>
          <pc:docMk/>
          <pc:sldMk cId="183970190" sldId="278"/>
        </pc:sldMkLst>
        <pc:spChg chg="mod">
          <ac:chgData name="Linda Ward" userId="e8fe06886328da82" providerId="LiveId" clId="{27EB2FB3-1C87-4B77-8F84-138F233032EB}" dt="2022-03-08T06:38:58.533" v="614" actId="1076"/>
          <ac:spMkLst>
            <pc:docMk/>
            <pc:sldMk cId="183970190" sldId="278"/>
            <ac:spMk id="2" creationId="{1F35167C-573A-467D-BBC4-FECDE001C053}"/>
          </ac:spMkLst>
        </pc:spChg>
        <pc:spChg chg="del">
          <ac:chgData name="Linda Ward" userId="e8fe06886328da82" providerId="LiveId" clId="{27EB2FB3-1C87-4B77-8F84-138F233032EB}" dt="2022-03-08T06:37:31.986" v="583" actId="931"/>
          <ac:spMkLst>
            <pc:docMk/>
            <pc:sldMk cId="183970190" sldId="278"/>
            <ac:spMk id="3" creationId="{C485A8BC-9234-4F2D-A90A-1445D0793D1F}"/>
          </ac:spMkLst>
        </pc:spChg>
        <pc:picChg chg="add mod">
          <ac:chgData name="Linda Ward" userId="e8fe06886328da82" providerId="LiveId" clId="{27EB2FB3-1C87-4B77-8F84-138F233032EB}" dt="2022-03-08T06:39:26.527" v="619" actId="14100"/>
          <ac:picMkLst>
            <pc:docMk/>
            <pc:sldMk cId="183970190" sldId="278"/>
            <ac:picMk id="5" creationId="{B1BC49FD-E66A-4387-8C86-3CECDBBAC4B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D:\Dropbox\Dropbox\PhD%20NDIS\All%20Data\All%20PWI%20and%20CQoL%202015%20-%202018\Master%20PWI%20Data%20Set%202016_2018%20with%20Figur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800" dirty="0"/>
              <a:t>Personal Wellbeing</a:t>
            </a:r>
            <a:r>
              <a:rPr lang="en-US" sz="1800" baseline="0" dirty="0"/>
              <a:t> by Group - Cummins et al 2007 V Snow 2018</a:t>
            </a:r>
            <a:endParaRPr lang="en-US" sz="1800" dirty="0"/>
          </a:p>
        </c:rich>
      </c:tx>
      <c:overlay val="0"/>
      <c:spPr>
        <a:noFill/>
        <a:ln>
          <a:noFill/>
        </a:ln>
        <a:effectLst/>
      </c:spPr>
      <c:txPr>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24631126968503936"/>
          <c:y val="7.7731554389034702E-2"/>
          <c:w val="0.73643873031496065"/>
          <c:h val="0.79869757946923303"/>
        </c:manualLayout>
      </c:layout>
      <c:barChart>
        <c:barDir val="bar"/>
        <c:grouping val="clustered"/>
        <c:varyColors val="0"/>
        <c:ser>
          <c:idx val="0"/>
          <c:order val="0"/>
          <c:tx>
            <c:strRef>
              <c:f>Sheet5!$B$1</c:f>
              <c:strCache>
                <c:ptCount val="1"/>
                <c:pt idx="0">
                  <c:v>PWI</c:v>
                </c:pt>
              </c:strCache>
            </c:strRef>
          </c:tx>
          <c:spPr>
            <a:gradFill rotWithShape="1">
              <a:gsLst>
                <a:gs pos="0">
                  <a:schemeClr val="accent1">
                    <a:tint val="96000"/>
                    <a:lumMod val="104000"/>
                  </a:schemeClr>
                </a:gs>
                <a:gs pos="100000">
                  <a:schemeClr val="accent1">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lightRig rig="threePt" dir="t"/>
            </a:scene3d>
            <a:sp3d>
              <a:bevelT w="50800" h="50800"/>
            </a:sp3d>
          </c:spPr>
          <c:invertIfNegative val="0"/>
          <c:dPt>
            <c:idx val="0"/>
            <c:invertIfNegative val="0"/>
            <c:bubble3D val="0"/>
            <c:spPr>
              <a:solidFill>
                <a:srgbClr val="00B050"/>
              </a:solidFill>
              <a:ln>
                <a:noFill/>
              </a:ln>
              <a:effectLst>
                <a:outerShdw blurRad="57150" dist="19050" dir="5400000" algn="ctr" rotWithShape="0">
                  <a:srgbClr val="000000">
                    <a:alpha val="63000"/>
                  </a:srgbClr>
                </a:outerShdw>
              </a:effectLst>
              <a:scene3d>
                <a:camera prst="orthographicFront"/>
                <a:lightRig rig="threePt" dir="t"/>
              </a:scene3d>
              <a:sp3d>
                <a:bevelT w="50800" h="50800"/>
              </a:sp3d>
            </c:spPr>
            <c:extLst>
              <c:ext xmlns:c16="http://schemas.microsoft.com/office/drawing/2014/chart" uri="{C3380CC4-5D6E-409C-BE32-E72D297353CC}">
                <c16:uniqueId val="{00000001-FFEF-C844-BBDF-9BF157CAE590}"/>
              </c:ext>
            </c:extLst>
          </c:dPt>
          <c:dPt>
            <c:idx val="7"/>
            <c:invertIfNegative val="0"/>
            <c:bubble3D val="0"/>
            <c:spPr>
              <a:solidFill>
                <a:srgbClr val="FF6600"/>
              </a:solidFill>
              <a:ln>
                <a:noFill/>
              </a:ln>
              <a:effectLst>
                <a:outerShdw blurRad="57150" dist="19050" dir="5400000" algn="ctr" rotWithShape="0">
                  <a:srgbClr val="000000">
                    <a:alpha val="63000"/>
                  </a:srgbClr>
                </a:outerShdw>
              </a:effectLst>
              <a:scene3d>
                <a:camera prst="orthographicFront"/>
                <a:lightRig rig="threePt" dir="t"/>
              </a:scene3d>
              <a:sp3d>
                <a:bevelT w="50800" h="50800"/>
              </a:sp3d>
            </c:spPr>
            <c:extLst>
              <c:ext xmlns:c16="http://schemas.microsoft.com/office/drawing/2014/chart" uri="{C3380CC4-5D6E-409C-BE32-E72D297353CC}">
                <c16:uniqueId val="{00000003-FFEF-C844-BBDF-9BF157CAE590}"/>
              </c:ext>
            </c:extLst>
          </c:dPt>
          <c:dPt>
            <c:idx val="8"/>
            <c:invertIfNegative val="0"/>
            <c:bubble3D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w="50800" h="50800"/>
              </a:sp3d>
            </c:spPr>
            <c:extLst>
              <c:ext xmlns:c16="http://schemas.microsoft.com/office/drawing/2014/chart" uri="{C3380CC4-5D6E-409C-BE32-E72D297353CC}">
                <c16:uniqueId val="{00000005-FFEF-C844-BBDF-9BF157CAE590}"/>
              </c:ext>
            </c:extLst>
          </c:dPt>
          <c:dPt>
            <c:idx val="9"/>
            <c:invertIfNegative val="0"/>
            <c:bubble3D val="0"/>
            <c:spPr>
              <a:solidFill>
                <a:srgbClr val="C00000"/>
              </a:solidFill>
              <a:ln>
                <a:noFill/>
              </a:ln>
              <a:effectLst>
                <a:outerShdw blurRad="57150" dist="19050" dir="5400000" algn="ctr" rotWithShape="0">
                  <a:srgbClr val="000000">
                    <a:alpha val="63000"/>
                  </a:srgbClr>
                </a:outerShdw>
              </a:effectLst>
              <a:scene3d>
                <a:camera prst="orthographicFront"/>
                <a:lightRig rig="threePt" dir="t"/>
              </a:scene3d>
              <a:sp3d>
                <a:bevelT w="50800" h="50800"/>
              </a:sp3d>
            </c:spPr>
            <c:extLst>
              <c:ext xmlns:c16="http://schemas.microsoft.com/office/drawing/2014/chart" uri="{C3380CC4-5D6E-409C-BE32-E72D297353CC}">
                <c16:uniqueId val="{00000007-FFEF-C844-BBDF-9BF157CAE590}"/>
              </c:ext>
            </c:extLst>
          </c:dPt>
          <c:dPt>
            <c:idx val="10"/>
            <c:invertIfNegative val="0"/>
            <c:bubble3D val="0"/>
            <c:spPr>
              <a:solidFill>
                <a:srgbClr val="C00000"/>
              </a:solidFill>
              <a:ln>
                <a:noFill/>
              </a:ln>
              <a:effectLst>
                <a:outerShdw blurRad="57150" dist="19050" dir="5400000" algn="ctr" rotWithShape="0">
                  <a:srgbClr val="000000">
                    <a:alpha val="63000"/>
                  </a:srgbClr>
                </a:outerShdw>
              </a:effectLst>
              <a:scene3d>
                <a:camera prst="orthographicFront"/>
                <a:lightRig rig="threePt" dir="t"/>
              </a:scene3d>
              <a:sp3d>
                <a:bevelT w="50800" h="50800"/>
              </a:sp3d>
            </c:spPr>
            <c:extLst>
              <c:ext xmlns:c16="http://schemas.microsoft.com/office/drawing/2014/chart" uri="{C3380CC4-5D6E-409C-BE32-E72D297353CC}">
                <c16:uniqueId val="{00000009-FFEF-C844-BBDF-9BF157CAE59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Sheet5!$A$2:$A$12</c:f>
              <c:strCache>
                <c:ptCount val="11"/>
                <c:pt idx="0">
                  <c:v>Normal Range 2007</c:v>
                </c:pt>
                <c:pt idx="1">
                  <c:v>Unemployed 2007</c:v>
                </c:pt>
                <c:pt idx="2">
                  <c:v>&lt; $15K 2007</c:v>
                </c:pt>
                <c:pt idx="3">
                  <c:v>Live Alone 2007</c:v>
                </c:pt>
                <c:pt idx="4">
                  <c:v>&lt; $15K and Alone 2007</c:v>
                </c:pt>
                <c:pt idx="5">
                  <c:v>&lt; 15K and Unemployed 2007</c:v>
                </c:pt>
                <c:pt idx="6">
                  <c:v>Alone and Unemployed 2007</c:v>
                </c:pt>
                <c:pt idx="7">
                  <c:v>Carers 2007</c:v>
                </c:pt>
                <c:pt idx="8">
                  <c:v>Carers (Combined) 2018 </c:v>
                </c:pt>
                <c:pt idx="9">
                  <c:v>Carers (Others) 2018</c:v>
                </c:pt>
                <c:pt idx="10">
                  <c:v>ASD Carers 2018</c:v>
                </c:pt>
              </c:strCache>
            </c:strRef>
          </c:cat>
          <c:val>
            <c:numRef>
              <c:f>Sheet5!$B$2:$B$12</c:f>
              <c:numCache>
                <c:formatCode>0.0</c:formatCode>
                <c:ptCount val="11"/>
                <c:pt idx="0">
                  <c:v>74.900000000000006</c:v>
                </c:pt>
                <c:pt idx="1">
                  <c:v>66.599999999999994</c:v>
                </c:pt>
                <c:pt idx="2">
                  <c:v>71.400000000000006</c:v>
                </c:pt>
                <c:pt idx="3">
                  <c:v>71.900000000000006</c:v>
                </c:pt>
                <c:pt idx="4">
                  <c:v>70.5</c:v>
                </c:pt>
                <c:pt idx="5">
                  <c:v>61.3</c:v>
                </c:pt>
                <c:pt idx="6">
                  <c:v>60</c:v>
                </c:pt>
                <c:pt idx="7">
                  <c:v>58.5</c:v>
                </c:pt>
                <c:pt idx="8">
                  <c:v>47.9</c:v>
                </c:pt>
                <c:pt idx="9">
                  <c:v>50.7</c:v>
                </c:pt>
                <c:pt idx="10">
                  <c:v>45.1</c:v>
                </c:pt>
              </c:numCache>
            </c:numRef>
          </c:val>
          <c:extLst>
            <c:ext xmlns:c16="http://schemas.microsoft.com/office/drawing/2014/chart" uri="{C3380CC4-5D6E-409C-BE32-E72D297353CC}">
              <c16:uniqueId val="{0000000A-FFEF-C844-BBDF-9BF157CAE590}"/>
            </c:ext>
          </c:extLst>
        </c:ser>
        <c:dLbls>
          <c:dLblPos val="inEnd"/>
          <c:showLegendKey val="0"/>
          <c:showVal val="1"/>
          <c:showCatName val="0"/>
          <c:showSerName val="0"/>
          <c:showPercent val="0"/>
          <c:showBubbleSize val="0"/>
        </c:dLbls>
        <c:gapWidth val="80"/>
        <c:overlap val="-20"/>
        <c:axId val="455456320"/>
        <c:axId val="455456648"/>
      </c:barChart>
      <c:catAx>
        <c:axId val="455456320"/>
        <c:scaling>
          <c:orientation val="minMax"/>
        </c:scaling>
        <c:delete val="0"/>
        <c:axPos val="l"/>
        <c:title>
          <c:tx>
            <c:rich>
              <a:bodyPr rot="-5400000" spcFirstLastPara="1" vertOverflow="ellipsis" vert="horz" wrap="square" anchor="ctr" anchorCtr="1"/>
              <a:lstStyle/>
              <a:p>
                <a:pPr>
                  <a:defRPr sz="1400" b="1" i="0" u="none" strike="noStrike" kern="1200" cap="all" baseline="0">
                    <a:solidFill>
                      <a:schemeClr val="lt1">
                        <a:lumMod val="85000"/>
                      </a:schemeClr>
                    </a:solidFill>
                    <a:latin typeface="+mn-lt"/>
                    <a:ea typeface="+mn-ea"/>
                    <a:cs typeface="+mn-cs"/>
                  </a:defRPr>
                </a:pPr>
                <a:r>
                  <a:rPr lang="en-US" sz="1400"/>
                  <a:t>Group</a:t>
                </a:r>
              </a:p>
            </c:rich>
          </c:tx>
          <c:overlay val="0"/>
          <c:spPr>
            <a:noFill/>
            <a:ln>
              <a:noFill/>
            </a:ln>
            <a:effectLst/>
          </c:spPr>
          <c:txPr>
            <a:bodyPr rot="-5400000" spcFirstLastPara="1" vertOverflow="ellipsis" vert="horz" wrap="square" anchor="ctr" anchorCtr="1"/>
            <a:lstStyle/>
            <a:p>
              <a:pPr>
                <a:defRPr sz="14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crossAx val="455456648"/>
        <c:crosses val="autoZero"/>
        <c:auto val="1"/>
        <c:lblAlgn val="ctr"/>
        <c:lblOffset val="100"/>
        <c:noMultiLvlLbl val="0"/>
      </c:catAx>
      <c:valAx>
        <c:axId val="455456648"/>
        <c:scaling>
          <c:orientation val="minMax"/>
          <c:min val="40"/>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600" b="1" i="0" u="none" strike="noStrike" kern="1200" cap="all" baseline="0">
                    <a:solidFill>
                      <a:schemeClr val="lt1">
                        <a:lumMod val="85000"/>
                      </a:schemeClr>
                    </a:solidFill>
                    <a:latin typeface="+mn-lt"/>
                    <a:ea typeface="+mn-ea"/>
                    <a:cs typeface="+mn-cs"/>
                  </a:defRPr>
                </a:pPr>
                <a:r>
                  <a:rPr lang="en-AU" sz="1600"/>
                  <a:t>Personal Wellbeing Index Score</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5545632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rawings/_rels/drawing1.xml.rels><?xml version="1.0" encoding="UTF-8" standalone="yes"?>
<Relationships xmlns="http://schemas.openxmlformats.org/package/2006/relationships"><Relationship Id="rId2" Type="http://schemas.openxmlformats.org/officeDocument/2006/relationships/hyperlink" Target="http://axlarevalo.blogspot.com/2009_02_01_archive.html" TargetMode="External"/><Relationship Id="rId1" Type="http://schemas.openxmlformats.org/officeDocument/2006/relationships/image" Target="../media/image14.jpeg"/></Relationships>
</file>

<file path=ppt/drawings/drawing1.xml><?xml version="1.0" encoding="utf-8"?>
<c:userShapes xmlns:c="http://schemas.openxmlformats.org/drawingml/2006/chart">
  <cdr:relSizeAnchor xmlns:cdr="http://schemas.openxmlformats.org/drawingml/2006/chartDrawing">
    <cdr:from>
      <cdr:x>0.94676</cdr:x>
      <cdr:y>0.92949</cdr:y>
    </cdr:from>
    <cdr:to>
      <cdr:x>1</cdr:x>
      <cdr:y>1</cdr:y>
    </cdr:to>
    <cdr:pic>
      <cdr:nvPicPr>
        <cdr:cNvPr id="2" name="Picture 1">
          <a:extLst xmlns:a="http://schemas.openxmlformats.org/drawingml/2006/main">
            <a:ext uri="{FF2B5EF4-FFF2-40B4-BE49-F238E27FC236}">
              <a16:creationId xmlns:a16="http://schemas.microsoft.com/office/drawing/2014/main" id="{DB6BD8EA-BA1B-45C1-B5FA-9F68AA52F604}"/>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cstate="screen">
          <a:extLst>
            <a:ext uri="{28A0092B-C50C-407E-A947-70E740481C1C}">
              <a14:useLocalDpi xmlns:a14="http://schemas.microsoft.com/office/drawing/2010/main"/>
            </a:ext>
            <a:ext uri="{837473B0-CC2E-450A-ABE3-18F120FF3D39}">
              <a1611:picAttrSrcUrl xmlns:a1611="http://schemas.microsoft.com/office/drawing/2016/11/main" r:id="rId2"/>
            </a:ext>
          </a:extLst>
        </a:blip>
        <a:srcRect xmlns:a="http://schemas.openxmlformats.org/drawingml/2006/main" b="30690"/>
        <a:stretch xmlns:a="http://schemas.openxmlformats.org/drawingml/2006/main"/>
      </cdr:blipFill>
      <cdr:spPr>
        <a:xfrm xmlns:a="http://schemas.openxmlformats.org/drawingml/2006/main">
          <a:off x="11593757" y="6425263"/>
          <a:ext cx="649043" cy="48353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FEEAB-FE50-4C47-A844-471186129B18}" type="datetimeFigureOut">
              <a:rPr lang="en-AU" smtClean="0"/>
              <a:t>8/03/2022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04158-DB88-4F23-9B46-BDAEE72A9336}" type="slidenum">
              <a:rPr lang="en-AU" smtClean="0"/>
              <a:t>‹#›</a:t>
            </a:fld>
            <a:endParaRPr lang="en-AU"/>
          </a:p>
        </p:txBody>
      </p:sp>
    </p:spTree>
    <p:extLst>
      <p:ext uri="{BB962C8B-B14F-4D97-AF65-F5344CB8AC3E}">
        <p14:creationId xmlns:p14="http://schemas.microsoft.com/office/powerpoint/2010/main" val="311626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Calibri" panose="020F0502020204030204" pitchFamily="34" charset="0"/>
                <a:ea typeface="Times New Roman" panose="02020603050405020304" pitchFamily="18" charset="0"/>
              </a:rPr>
              <a:t>F - </a:t>
            </a:r>
            <a:r>
              <a:rPr lang="en-AU" sz="1200" dirty="0">
                <a:solidFill>
                  <a:srgbClr val="222222"/>
                </a:solidFill>
                <a:effectLst/>
                <a:latin typeface="Roboto" panose="02000000000000000000" pitchFamily="2" charset="0"/>
                <a:ea typeface="Times New Roman" panose="02020603050405020304" pitchFamily="18" charset="0"/>
              </a:rPr>
              <a:t>Autism is a lifelong neurodevelopmental difference.  Many children have a diagnosis delayed until adulthood.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222222"/>
                </a:solidFill>
                <a:effectLst/>
                <a:latin typeface="Roboto" panose="02000000000000000000" pitchFamily="2" charset="0"/>
                <a:ea typeface="Calibri" panose="020F0502020204030204" pitchFamily="34" charset="0"/>
              </a:rPr>
              <a:t>Pete to Andrew</a:t>
            </a:r>
            <a:endParaRPr lang="en-AU" sz="1200" dirty="0">
              <a:effectLst/>
              <a:latin typeface="Calibri" panose="020F050202020403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72404158-DB88-4F23-9B46-BDAEE72A9336}" type="slidenum">
              <a:rPr lang="en-AU" smtClean="0"/>
              <a:t>6</a:t>
            </a:fld>
            <a:endParaRPr lang="en-AU"/>
          </a:p>
        </p:txBody>
      </p:sp>
    </p:spTree>
    <p:extLst>
      <p:ext uri="{BB962C8B-B14F-4D97-AF65-F5344CB8AC3E}">
        <p14:creationId xmlns:p14="http://schemas.microsoft.com/office/powerpoint/2010/main" val="3800016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rgbClr val="222222"/>
                </a:solidFill>
                <a:effectLst/>
                <a:latin typeface="Roboto" panose="02000000000000000000" pitchFamily="2" charset="0"/>
                <a:ea typeface="Times New Roman" panose="02020603050405020304" pitchFamily="18" charset="0"/>
              </a:rPr>
              <a:t>T - This may mean that many female adults are diagnosed as adults.   </a:t>
            </a:r>
            <a:endParaRPr lang="en-AU" sz="1200" dirty="0">
              <a:effectLst/>
              <a:latin typeface="Calibri" panose="020F0502020204030204" pitchFamily="34" charset="0"/>
              <a:ea typeface="Calibri" panose="020F0502020204030204" pitchFamily="34" charset="0"/>
            </a:endParaRPr>
          </a:p>
          <a:p>
            <a:r>
              <a:rPr lang="en-AU" sz="1200" dirty="0">
                <a:solidFill>
                  <a:srgbClr val="222222"/>
                </a:solidFill>
                <a:effectLst/>
                <a:latin typeface="Roboto" panose="02000000000000000000" pitchFamily="2" charset="0"/>
                <a:ea typeface="Times New Roman" panose="02020603050405020304" pitchFamily="18" charset="0"/>
              </a:rPr>
              <a:t>One reason female children may have a missed diagnosis is that diagnostic criteria have been shaped around the experiences of male children</a:t>
            </a:r>
            <a:endParaRPr lang="en-AU" sz="1200" dirty="0">
              <a:effectLst/>
              <a:latin typeface="Calibri" panose="020F050202020403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72404158-DB88-4F23-9B46-BDAEE72A9336}" type="slidenum">
              <a:rPr lang="en-AU" smtClean="0"/>
              <a:t>7</a:t>
            </a:fld>
            <a:endParaRPr lang="en-AU"/>
          </a:p>
        </p:txBody>
      </p:sp>
    </p:spTree>
    <p:extLst>
      <p:ext uri="{BB962C8B-B14F-4D97-AF65-F5344CB8AC3E}">
        <p14:creationId xmlns:p14="http://schemas.microsoft.com/office/powerpoint/2010/main" val="3369127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rgbClr val="222222"/>
                </a:solidFill>
                <a:effectLst/>
                <a:latin typeface="Roboto" panose="02000000000000000000" pitchFamily="2" charset="0"/>
                <a:ea typeface="Times New Roman" panose="02020603050405020304" pitchFamily="18" charset="0"/>
              </a:rPr>
              <a:t>F - this would represent the medical model of disease. </a:t>
            </a:r>
            <a:endParaRPr lang="en-AU" sz="1200" dirty="0">
              <a:effectLst/>
              <a:latin typeface="Calibri" panose="020F0502020204030204" pitchFamily="34" charset="0"/>
              <a:ea typeface="Calibri" panose="020F0502020204030204" pitchFamily="34" charset="0"/>
            </a:endParaRPr>
          </a:p>
          <a:p>
            <a:r>
              <a:rPr lang="en-AU" sz="1200" dirty="0">
                <a:solidFill>
                  <a:srgbClr val="222222"/>
                </a:solidFill>
                <a:effectLst/>
                <a:latin typeface="Roboto" panose="02000000000000000000" pitchFamily="2" charset="0"/>
                <a:ea typeface="Times New Roman" panose="02020603050405020304" pitchFamily="18" charset="0"/>
              </a:rPr>
              <a:t>The autistic community does not view autism as a disease to be cured or fixed. </a:t>
            </a:r>
            <a:endParaRPr lang="en-AU" sz="1200" dirty="0">
              <a:effectLst/>
              <a:latin typeface="Calibri" panose="020F0502020204030204" pitchFamily="34" charset="0"/>
              <a:ea typeface="Calibri" panose="020F0502020204030204" pitchFamily="34" charset="0"/>
            </a:endParaRPr>
          </a:p>
          <a:p>
            <a:r>
              <a:rPr lang="en-AU" sz="1200" dirty="0">
                <a:solidFill>
                  <a:srgbClr val="222222"/>
                </a:solidFill>
                <a:effectLst/>
                <a:latin typeface="Roboto" panose="02000000000000000000" pitchFamily="2" charset="0"/>
                <a:ea typeface="Times New Roman" panose="02020603050405020304" pitchFamily="18" charset="0"/>
              </a:rPr>
              <a:t>An analogy to describe autism is: </a:t>
            </a:r>
            <a:endParaRPr lang="en-AU" sz="1200" dirty="0">
              <a:effectLst/>
              <a:latin typeface="Calibri" panose="020F0502020204030204" pitchFamily="34" charset="0"/>
              <a:ea typeface="Calibri" panose="020F0502020204030204" pitchFamily="34" charset="0"/>
            </a:endParaRPr>
          </a:p>
          <a:p>
            <a:r>
              <a:rPr lang="en-AU" sz="1200" dirty="0">
                <a:solidFill>
                  <a:srgbClr val="222222"/>
                </a:solidFill>
                <a:effectLst/>
                <a:latin typeface="Roboto" panose="02000000000000000000" pitchFamily="2" charset="0"/>
                <a:ea typeface="Times New Roman" panose="02020603050405020304" pitchFamily="18" charset="0"/>
              </a:rPr>
              <a:t>Additional Slide - just because a PlayStation cannot read an Xbox game does not mean it is broken or has a processing error – it is just a different operating system.</a:t>
            </a:r>
            <a:endParaRPr lang="en-AU" sz="1200" dirty="0">
              <a:effectLst/>
              <a:latin typeface="Calibri" panose="020F050202020403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72404158-DB88-4F23-9B46-BDAEE72A9336}" type="slidenum">
              <a:rPr lang="en-AU" smtClean="0"/>
              <a:t>8</a:t>
            </a:fld>
            <a:endParaRPr lang="en-AU"/>
          </a:p>
        </p:txBody>
      </p:sp>
    </p:spTree>
    <p:extLst>
      <p:ext uri="{BB962C8B-B14F-4D97-AF65-F5344CB8AC3E}">
        <p14:creationId xmlns:p14="http://schemas.microsoft.com/office/powerpoint/2010/main" val="164040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rgbClr val="222222"/>
                </a:solidFill>
                <a:effectLst/>
                <a:latin typeface="Roboto" panose="02000000000000000000" pitchFamily="2" charset="0"/>
                <a:ea typeface="Times New Roman" panose="02020603050405020304" pitchFamily="18" charset="0"/>
              </a:rPr>
              <a:t>F - Classifying Autistic people into levels and using high- and low-functioning labels fails to capture the critical fact that autism is not static, but rather fluid in nature (Figure 1).26 </a:t>
            </a:r>
            <a:endParaRPr lang="en-AU" sz="1200" dirty="0">
              <a:effectLst/>
              <a:latin typeface="Calibri" panose="020F0502020204030204" pitchFamily="34" charset="0"/>
              <a:ea typeface="Calibri" panose="020F0502020204030204" pitchFamily="34" charset="0"/>
            </a:endParaRPr>
          </a:p>
          <a:p>
            <a:r>
              <a:rPr lang="en-AU" sz="1200" dirty="0">
                <a:solidFill>
                  <a:srgbClr val="222222"/>
                </a:solidFill>
                <a:effectLst/>
                <a:latin typeface="Roboto" panose="02000000000000000000" pitchFamily="2" charset="0"/>
                <a:ea typeface="Times New Roman" panose="02020603050405020304" pitchFamily="18" charset="0"/>
              </a:rPr>
              <a:t>The skills and capabilities of an Autistic person will develop throughout their lifespan. Therefore, it is unlikely that health professionals can predict the long-term outcomes and capabilities of Autistic people with any certainty. </a:t>
            </a:r>
            <a:endParaRPr lang="en-AU" sz="1200" dirty="0">
              <a:effectLst/>
              <a:latin typeface="Calibri" panose="020F0502020204030204" pitchFamily="34" charset="0"/>
              <a:ea typeface="Calibri" panose="020F0502020204030204" pitchFamily="34" charset="0"/>
            </a:endParaRPr>
          </a:p>
          <a:p>
            <a:r>
              <a:rPr lang="en-AU" sz="1200" dirty="0">
                <a:solidFill>
                  <a:srgbClr val="222222"/>
                </a:solidFill>
                <a:effectLst/>
                <a:latin typeface="Roboto" panose="02000000000000000000" pitchFamily="2" charset="0"/>
                <a:ea typeface="Times New Roman" panose="02020603050405020304" pitchFamily="18" charset="0"/>
              </a:rPr>
              <a:t>Further, it is impossible to make a one off assessment doing one interview in your consultation room.</a:t>
            </a:r>
            <a:endParaRPr lang="en-AU" sz="1200" dirty="0">
              <a:effectLst/>
              <a:latin typeface="Calibri" panose="020F0502020204030204" pitchFamily="34" charset="0"/>
              <a:ea typeface="Calibri" panose="020F0502020204030204" pitchFamily="34" charset="0"/>
            </a:endParaRPr>
          </a:p>
          <a:p>
            <a:r>
              <a:rPr lang="en-AU" sz="1200" dirty="0">
                <a:solidFill>
                  <a:srgbClr val="222222"/>
                </a:solidFill>
                <a:effectLst/>
                <a:latin typeface="Roboto" panose="02000000000000000000" pitchFamily="2" charset="0"/>
                <a:ea typeface="Times New Roman" panose="02020603050405020304" pitchFamily="18" charset="0"/>
              </a:rPr>
              <a:t>Use the spectrum colour wheel as a slide</a:t>
            </a:r>
            <a:endParaRPr lang="en-AU" sz="1200" dirty="0">
              <a:effectLst/>
              <a:latin typeface="Calibri" panose="020F0502020204030204" pitchFamily="34" charset="0"/>
              <a:ea typeface="Calibri" panose="020F0502020204030204" pitchFamily="34" charset="0"/>
            </a:endParaRPr>
          </a:p>
          <a:p>
            <a:r>
              <a:rPr lang="en-AU" sz="1200" dirty="0">
                <a:solidFill>
                  <a:srgbClr val="222222"/>
                </a:solidFill>
                <a:effectLst/>
                <a:latin typeface="Roboto" panose="02000000000000000000" pitchFamily="2" charset="0"/>
                <a:ea typeface="Times New Roman" panose="02020603050405020304" pitchFamily="18" charset="0"/>
              </a:rPr>
              <a:t>Additional Slide - 3.1 spectrum </a:t>
            </a:r>
            <a:r>
              <a:rPr lang="en-AU" sz="1200" dirty="0" err="1">
                <a:solidFill>
                  <a:srgbClr val="222222"/>
                </a:solidFill>
                <a:effectLst/>
                <a:latin typeface="Roboto" panose="02000000000000000000" pitchFamily="2" charset="0"/>
                <a:ea typeface="Times New Roman" panose="02020603050405020304" pitchFamily="18" charset="0"/>
              </a:rPr>
              <a:t>color</a:t>
            </a:r>
            <a:r>
              <a:rPr lang="en-AU" sz="1200" dirty="0">
                <a:solidFill>
                  <a:srgbClr val="222222"/>
                </a:solidFill>
                <a:effectLst/>
                <a:latin typeface="Roboto" panose="02000000000000000000" pitchFamily="2" charset="0"/>
                <a:ea typeface="Times New Roman" panose="02020603050405020304" pitchFamily="18" charset="0"/>
              </a:rPr>
              <a:t> wheel</a:t>
            </a:r>
            <a:endParaRPr lang="en-AU" dirty="0"/>
          </a:p>
        </p:txBody>
      </p:sp>
      <p:sp>
        <p:nvSpPr>
          <p:cNvPr id="4" name="Slide Number Placeholder 3"/>
          <p:cNvSpPr>
            <a:spLocks noGrp="1"/>
          </p:cNvSpPr>
          <p:nvPr>
            <p:ph type="sldNum" sz="quarter" idx="5"/>
          </p:nvPr>
        </p:nvSpPr>
        <p:spPr/>
        <p:txBody>
          <a:bodyPr/>
          <a:lstStyle/>
          <a:p>
            <a:fld id="{72404158-DB88-4F23-9B46-BDAEE72A9336}" type="slidenum">
              <a:rPr lang="en-AU" smtClean="0"/>
              <a:t>9</a:t>
            </a:fld>
            <a:endParaRPr lang="en-AU"/>
          </a:p>
        </p:txBody>
      </p:sp>
    </p:spTree>
    <p:extLst>
      <p:ext uri="{BB962C8B-B14F-4D97-AF65-F5344CB8AC3E}">
        <p14:creationId xmlns:p14="http://schemas.microsoft.com/office/powerpoint/2010/main" val="713362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rgbClr val="222222"/>
                </a:solidFill>
                <a:effectLst/>
                <a:latin typeface="Roboto" panose="02000000000000000000" pitchFamily="2" charset="0"/>
                <a:ea typeface="Times New Roman" panose="02020603050405020304" pitchFamily="18" charset="0"/>
              </a:rPr>
              <a:t>T - the use of such terminology is harmful to Autistic people, their supporters and/or loved ones because it reinforces the stigma, myths and misinformation that create barriers for Autistic people and prevents the acceptance of Autistic people within society.</a:t>
            </a:r>
            <a:endParaRPr lang="en-AU" sz="1200" dirty="0">
              <a:effectLst/>
              <a:latin typeface="Calibri" panose="020F0502020204030204" pitchFamily="34" charset="0"/>
              <a:ea typeface="Calibri" panose="020F0502020204030204" pitchFamily="34" charset="0"/>
            </a:endParaRPr>
          </a:p>
          <a:p>
            <a:r>
              <a:rPr lang="en-AU" sz="1200" dirty="0">
                <a:solidFill>
                  <a:srgbClr val="222222"/>
                </a:solidFill>
                <a:effectLst/>
                <a:latin typeface="Roboto" panose="02000000000000000000" pitchFamily="2" charset="0"/>
                <a:ea typeface="Times New Roman" panose="02020603050405020304" pitchFamily="18" charset="0"/>
              </a:rPr>
              <a:t>Autism should be viewed as a spectrum condition comprising different language, sensory, executive function, perception and motor skills, whereby every Autistic person possesses a unique profile with varying degrees of strengths and challenges in each category; this profile is fluid across the lifespan (Figure 1). </a:t>
            </a:r>
            <a:endParaRPr lang="en-AU" sz="1200" dirty="0">
              <a:effectLst/>
              <a:latin typeface="Calibri" panose="020F0502020204030204" pitchFamily="34" charset="0"/>
              <a:ea typeface="Calibri" panose="020F0502020204030204" pitchFamily="34" charset="0"/>
            </a:endParaRPr>
          </a:p>
          <a:p>
            <a:r>
              <a:rPr lang="en-AU" sz="1200" dirty="0">
                <a:solidFill>
                  <a:srgbClr val="222222"/>
                </a:solidFill>
                <a:effectLst/>
                <a:latin typeface="Roboto" panose="02000000000000000000" pitchFamily="2" charset="0"/>
                <a:ea typeface="Times New Roman" panose="02020603050405020304" pitchFamily="18" charset="0"/>
              </a:rPr>
              <a:t>Language should focus on specific support needs rather than ‘severity’</a:t>
            </a:r>
            <a:endParaRPr lang="en-AU" sz="1200" dirty="0">
              <a:effectLst/>
              <a:latin typeface="Calibri" panose="020F050202020403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72404158-DB88-4F23-9B46-BDAEE72A9336}" type="slidenum">
              <a:rPr lang="en-AU" smtClean="0"/>
              <a:t>12</a:t>
            </a:fld>
            <a:endParaRPr lang="en-AU"/>
          </a:p>
        </p:txBody>
      </p:sp>
    </p:spTree>
    <p:extLst>
      <p:ext uri="{BB962C8B-B14F-4D97-AF65-F5344CB8AC3E}">
        <p14:creationId xmlns:p14="http://schemas.microsoft.com/office/powerpoint/2010/main" val="3585317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rgbClr val="222222"/>
                </a:solidFill>
                <a:effectLst/>
                <a:latin typeface="Roboto" panose="02000000000000000000" pitchFamily="2" charset="0"/>
                <a:ea typeface="Times New Roman" panose="02020603050405020304" pitchFamily="18" charset="0"/>
              </a:rPr>
              <a:t>Matt, if you are able talk about your experience of what is was like pre diagnosis and then the experience of diagnosis as well. </a:t>
            </a:r>
            <a:endParaRPr lang="en-AU" sz="1200" dirty="0">
              <a:effectLst/>
              <a:latin typeface="Calibri" panose="020F0502020204030204" pitchFamily="34" charset="0"/>
              <a:ea typeface="Calibri" panose="020F0502020204030204" pitchFamily="34" charset="0"/>
            </a:endParaRPr>
          </a:p>
          <a:p>
            <a:r>
              <a:rPr lang="en-AU" sz="1200" dirty="0">
                <a:solidFill>
                  <a:srgbClr val="222222"/>
                </a:solidFill>
                <a:effectLst/>
                <a:latin typeface="Roboto" panose="02000000000000000000" pitchFamily="2" charset="0"/>
                <a:ea typeface="Times New Roman" panose="02020603050405020304" pitchFamily="18" charset="0"/>
              </a:rPr>
              <a:t>Let us know the best way to prompt you.  It maybe that we just ask you talk about it and then we can ask questions as you talk, if that works for you?</a:t>
            </a:r>
            <a:endParaRPr lang="en-AU" sz="1200" dirty="0">
              <a:effectLst/>
              <a:latin typeface="Calibri" panose="020F0502020204030204" pitchFamily="34" charset="0"/>
              <a:ea typeface="Calibri" panose="020F0502020204030204" pitchFamily="34" charset="0"/>
            </a:endParaRPr>
          </a:p>
          <a:p>
            <a:r>
              <a:rPr lang="en-AU" sz="1200" dirty="0">
                <a:solidFill>
                  <a:srgbClr val="222222"/>
                </a:solidFill>
                <a:effectLst/>
                <a:latin typeface="Roboto" panose="02000000000000000000" pitchFamily="2" charset="0"/>
                <a:ea typeface="Times New Roman" panose="02020603050405020304" pitchFamily="18" charset="0"/>
              </a:rPr>
              <a:t>It would be helpful if you also leave the audience with some take home messages.</a:t>
            </a:r>
            <a:endParaRPr lang="en-AU" sz="1200" dirty="0">
              <a:effectLst/>
              <a:latin typeface="Calibri" panose="020F050202020403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72404158-DB88-4F23-9B46-BDAEE72A9336}" type="slidenum">
              <a:rPr lang="en-AU" smtClean="0"/>
              <a:t>14</a:t>
            </a:fld>
            <a:endParaRPr lang="en-AU"/>
          </a:p>
        </p:txBody>
      </p:sp>
    </p:spTree>
    <p:extLst>
      <p:ext uri="{BB962C8B-B14F-4D97-AF65-F5344CB8AC3E}">
        <p14:creationId xmlns:p14="http://schemas.microsoft.com/office/powerpoint/2010/main" val="3792982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kitchenware&#10;&#10;Description automatically generated">
            <a:extLst>
              <a:ext uri="{FF2B5EF4-FFF2-40B4-BE49-F238E27FC236}">
                <a16:creationId xmlns:a16="http://schemas.microsoft.com/office/drawing/2014/main" id="{1CB66AF8-EA31-47E4-8ECB-979FF7BE5ADE}"/>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accent1"/>
            </a:fgClr>
            <a:bgClr>
              <a:schemeClr val="bg1"/>
            </a:bgClr>
          </a:pattFill>
        </p:spPr>
      </p:pic>
      <p:sp>
        <p:nvSpPr>
          <p:cNvPr id="2" name="Title 1">
            <a:extLst>
              <a:ext uri="{FF2B5EF4-FFF2-40B4-BE49-F238E27FC236}">
                <a16:creationId xmlns:a16="http://schemas.microsoft.com/office/drawing/2014/main" id="{38E6D5CD-57D5-483A-BAC9-733C8915720F}"/>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7F86DCB6-1A57-4377-8808-55257A11C9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4" name="Date Placeholder 3">
            <a:extLst>
              <a:ext uri="{FF2B5EF4-FFF2-40B4-BE49-F238E27FC236}">
                <a16:creationId xmlns:a16="http://schemas.microsoft.com/office/drawing/2014/main" id="{5CFBCB8F-7F24-4240-8EDF-77A594F04636}"/>
              </a:ext>
            </a:extLst>
          </p:cNvPr>
          <p:cNvSpPr>
            <a:spLocks noGrp="1"/>
          </p:cNvSpPr>
          <p:nvPr>
            <p:ph type="dt" sz="half" idx="10"/>
          </p:nvPr>
        </p:nvSpPr>
        <p:spPr/>
        <p:txBody>
          <a:bodyPr/>
          <a:lstStyle/>
          <a:p>
            <a:endParaRPr lang="en-AU" dirty="0"/>
          </a:p>
        </p:txBody>
      </p:sp>
      <p:sp>
        <p:nvSpPr>
          <p:cNvPr id="5" name="Footer Placeholder 4">
            <a:extLst>
              <a:ext uri="{FF2B5EF4-FFF2-40B4-BE49-F238E27FC236}">
                <a16:creationId xmlns:a16="http://schemas.microsoft.com/office/drawing/2014/main" id="{1A6B8C8F-C1FA-413D-986F-E6BE10C0E764}"/>
              </a:ext>
            </a:extLst>
          </p:cNvPr>
          <p:cNvSpPr>
            <a:spLocks noGrp="1"/>
          </p:cNvSpPr>
          <p:nvPr>
            <p:ph type="ftr" sz="quarter" idx="11"/>
          </p:nvPr>
        </p:nvSpPr>
        <p:spPr/>
        <p:txBody>
          <a:bodyPr/>
          <a:lstStyle>
            <a:lvl1pPr>
              <a:defRPr sz="1800">
                <a:solidFill>
                  <a:schemeClr val="tx1"/>
                </a:solidFill>
              </a:defRPr>
            </a:lvl1pPr>
          </a:lstStyle>
          <a:p>
            <a:r>
              <a:rPr lang="en-US" dirty="0"/>
              <a:t>March 2022</a:t>
            </a:r>
            <a:endParaRPr lang="en-AU" dirty="0"/>
          </a:p>
        </p:txBody>
      </p:sp>
      <p:sp>
        <p:nvSpPr>
          <p:cNvPr id="6" name="Slide Number Placeholder 5">
            <a:extLst>
              <a:ext uri="{FF2B5EF4-FFF2-40B4-BE49-F238E27FC236}">
                <a16:creationId xmlns:a16="http://schemas.microsoft.com/office/drawing/2014/main" id="{B220C0A5-16AB-4B13-B129-6497C0ACD821}"/>
              </a:ext>
            </a:extLst>
          </p:cNvPr>
          <p:cNvSpPr>
            <a:spLocks noGrp="1"/>
          </p:cNvSpPr>
          <p:nvPr>
            <p:ph type="sldNum" sz="quarter" idx="12"/>
          </p:nvPr>
        </p:nvSpPr>
        <p:spPr/>
        <p:txBody>
          <a:bodyPr/>
          <a:lstStyle/>
          <a:p>
            <a:endParaRPr lang="en-AU" dirty="0"/>
          </a:p>
        </p:txBody>
      </p:sp>
      <p:pic>
        <p:nvPicPr>
          <p:cNvPr id="10" name="Picture 9">
            <a:extLst>
              <a:ext uri="{FF2B5EF4-FFF2-40B4-BE49-F238E27FC236}">
                <a16:creationId xmlns:a16="http://schemas.microsoft.com/office/drawing/2014/main" id="{7E955B5E-81FF-4FD4-96E8-F122B092B8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4779" y="5349875"/>
            <a:ext cx="1241389" cy="1251527"/>
          </a:xfrm>
          <a:prstGeom prst="rect">
            <a:avLst/>
          </a:prstGeom>
        </p:spPr>
      </p:pic>
      <p:pic>
        <p:nvPicPr>
          <p:cNvPr id="12" name="Picture 11">
            <a:extLst>
              <a:ext uri="{FF2B5EF4-FFF2-40B4-BE49-F238E27FC236}">
                <a16:creationId xmlns:a16="http://schemas.microsoft.com/office/drawing/2014/main" id="{35CAA50C-CF9B-4330-966A-05C7A671CF8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988" y="6123537"/>
            <a:ext cx="3302412" cy="630554"/>
          </a:xfrm>
          <a:prstGeom prst="rect">
            <a:avLst/>
          </a:prstGeom>
        </p:spPr>
      </p:pic>
    </p:spTree>
    <p:extLst>
      <p:ext uri="{BB962C8B-B14F-4D97-AF65-F5344CB8AC3E}">
        <p14:creationId xmlns:p14="http://schemas.microsoft.com/office/powerpoint/2010/main" val="260421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D5CD4-EBA3-4BB8-8626-3EFF9CA9600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AE1E1D2-EA93-4ECE-80A1-AB365AAD5C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6D106DB-B96B-4F48-9F45-567AC22F1FC6}"/>
              </a:ext>
            </a:extLst>
          </p:cNvPr>
          <p:cNvSpPr>
            <a:spLocks noGrp="1"/>
          </p:cNvSpPr>
          <p:nvPr>
            <p:ph type="dt" sz="half" idx="10"/>
          </p:nvPr>
        </p:nvSpPr>
        <p:spPr/>
        <p:txBody>
          <a:bodyPr/>
          <a:lstStyle/>
          <a:p>
            <a:fld id="{942392E1-666D-46EF-BB77-4F13735C69E1}" type="datetimeFigureOut">
              <a:rPr lang="en-AU" smtClean="0"/>
              <a:t>8/03/2022</a:t>
            </a:fld>
            <a:endParaRPr lang="en-AU"/>
          </a:p>
        </p:txBody>
      </p:sp>
      <p:sp>
        <p:nvSpPr>
          <p:cNvPr id="5" name="Footer Placeholder 4">
            <a:extLst>
              <a:ext uri="{FF2B5EF4-FFF2-40B4-BE49-F238E27FC236}">
                <a16:creationId xmlns:a16="http://schemas.microsoft.com/office/drawing/2014/main" id="{A996F8C7-2FD9-4D44-BEBA-1DAB3F0D359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8E93294-972D-4F57-A753-AEF2584D7082}"/>
              </a:ext>
            </a:extLst>
          </p:cNvPr>
          <p:cNvSpPr>
            <a:spLocks noGrp="1"/>
          </p:cNvSpPr>
          <p:nvPr>
            <p:ph type="sldNum" sz="quarter" idx="12"/>
          </p:nvPr>
        </p:nvSpPr>
        <p:spPr/>
        <p:txBody>
          <a:bodyPr/>
          <a:lstStyle/>
          <a:p>
            <a:fld id="{E88D186A-4576-4F03-816C-BAF3AD4151EB}" type="slidenum">
              <a:rPr lang="en-AU" smtClean="0"/>
              <a:t>‹#›</a:t>
            </a:fld>
            <a:endParaRPr lang="en-AU"/>
          </a:p>
        </p:txBody>
      </p:sp>
    </p:spTree>
    <p:extLst>
      <p:ext uri="{BB962C8B-B14F-4D97-AF65-F5344CB8AC3E}">
        <p14:creationId xmlns:p14="http://schemas.microsoft.com/office/powerpoint/2010/main" val="50911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C198D9-6A10-4034-B029-B20A013C90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E5AFE77-B5FA-494C-B685-20DCE3A4BC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F6AE103-CA3E-42C6-AA3F-01DAE38FD96C}"/>
              </a:ext>
            </a:extLst>
          </p:cNvPr>
          <p:cNvSpPr>
            <a:spLocks noGrp="1"/>
          </p:cNvSpPr>
          <p:nvPr>
            <p:ph type="dt" sz="half" idx="10"/>
          </p:nvPr>
        </p:nvSpPr>
        <p:spPr/>
        <p:txBody>
          <a:bodyPr/>
          <a:lstStyle/>
          <a:p>
            <a:fld id="{942392E1-666D-46EF-BB77-4F13735C69E1}" type="datetimeFigureOut">
              <a:rPr lang="en-AU" smtClean="0"/>
              <a:t>8/03/2022</a:t>
            </a:fld>
            <a:endParaRPr lang="en-AU"/>
          </a:p>
        </p:txBody>
      </p:sp>
      <p:sp>
        <p:nvSpPr>
          <p:cNvPr id="5" name="Footer Placeholder 4">
            <a:extLst>
              <a:ext uri="{FF2B5EF4-FFF2-40B4-BE49-F238E27FC236}">
                <a16:creationId xmlns:a16="http://schemas.microsoft.com/office/drawing/2014/main" id="{9FA083A4-3F05-4B20-A1B8-72DAAD029FC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349C5C9-0B30-4173-96DF-32F03F6F2E66}"/>
              </a:ext>
            </a:extLst>
          </p:cNvPr>
          <p:cNvSpPr>
            <a:spLocks noGrp="1"/>
          </p:cNvSpPr>
          <p:nvPr>
            <p:ph type="sldNum" sz="quarter" idx="12"/>
          </p:nvPr>
        </p:nvSpPr>
        <p:spPr/>
        <p:txBody>
          <a:bodyPr/>
          <a:lstStyle/>
          <a:p>
            <a:fld id="{E88D186A-4576-4F03-816C-BAF3AD4151EB}" type="slidenum">
              <a:rPr lang="en-AU" smtClean="0"/>
              <a:t>‹#›</a:t>
            </a:fld>
            <a:endParaRPr lang="en-AU"/>
          </a:p>
        </p:txBody>
      </p:sp>
    </p:spTree>
    <p:extLst>
      <p:ext uri="{BB962C8B-B14F-4D97-AF65-F5344CB8AC3E}">
        <p14:creationId xmlns:p14="http://schemas.microsoft.com/office/powerpoint/2010/main" val="2377055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 picture containing kitchenware&#10;&#10;Description automatically generated">
            <a:extLst>
              <a:ext uri="{FF2B5EF4-FFF2-40B4-BE49-F238E27FC236}">
                <a16:creationId xmlns:a16="http://schemas.microsoft.com/office/drawing/2014/main" id="{F95E8817-206D-40C4-90D5-C61068AB63D5}"/>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accent1"/>
            </a:fgClr>
            <a:bgClr>
              <a:schemeClr val="bg1"/>
            </a:bgClr>
          </a:pattFill>
        </p:spPr>
      </p:pic>
      <p:sp>
        <p:nvSpPr>
          <p:cNvPr id="2" name="Title 1">
            <a:extLst>
              <a:ext uri="{FF2B5EF4-FFF2-40B4-BE49-F238E27FC236}">
                <a16:creationId xmlns:a16="http://schemas.microsoft.com/office/drawing/2014/main" id="{DAE03777-14A6-4F78-AC97-DCBF7F345508}"/>
              </a:ext>
            </a:extLst>
          </p:cNvPr>
          <p:cNvSpPr>
            <a:spLocks noGrp="1"/>
          </p:cNvSpPr>
          <p:nvPr>
            <p:ph type="title"/>
          </p:nvPr>
        </p:nvSpPr>
        <p:spPr/>
        <p:txBody>
          <a:bodyPr>
            <a:normAutofit/>
          </a:bodyPr>
          <a:lstStyle>
            <a:lvl1pPr>
              <a:defRPr sz="4400"/>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4FFF0C87-383D-481F-B21B-F3B6502215D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214AE060-E3F8-4AD6-BA2B-A9952DF7396B}"/>
              </a:ext>
            </a:extLst>
          </p:cNvPr>
          <p:cNvSpPr>
            <a:spLocks noGrp="1"/>
          </p:cNvSpPr>
          <p:nvPr>
            <p:ph type="dt" sz="half" idx="10"/>
          </p:nvPr>
        </p:nvSpPr>
        <p:spPr/>
        <p:txBody>
          <a:bodyPr/>
          <a:lstStyle/>
          <a:p>
            <a:fld id="{942392E1-666D-46EF-BB77-4F13735C69E1}" type="datetimeFigureOut">
              <a:rPr lang="en-AU" smtClean="0"/>
              <a:t>8/03/2022</a:t>
            </a:fld>
            <a:endParaRPr lang="en-AU" dirty="0"/>
          </a:p>
        </p:txBody>
      </p:sp>
      <p:sp>
        <p:nvSpPr>
          <p:cNvPr id="5" name="Footer Placeholder 4">
            <a:extLst>
              <a:ext uri="{FF2B5EF4-FFF2-40B4-BE49-F238E27FC236}">
                <a16:creationId xmlns:a16="http://schemas.microsoft.com/office/drawing/2014/main" id="{5D3725AF-8E26-482D-9D53-79F79D92FC13}"/>
              </a:ext>
            </a:extLst>
          </p:cNvPr>
          <p:cNvSpPr>
            <a:spLocks noGrp="1"/>
          </p:cNvSpPr>
          <p:nvPr>
            <p:ph type="ftr" sz="quarter" idx="11"/>
          </p:nvPr>
        </p:nvSpPr>
        <p:spPr/>
        <p:txBody>
          <a:bodyPr/>
          <a:lstStyle>
            <a:lvl1pPr>
              <a:defRPr sz="1800">
                <a:solidFill>
                  <a:schemeClr val="tx1"/>
                </a:solidFill>
              </a:defRPr>
            </a:lvl1pPr>
          </a:lstStyle>
          <a:p>
            <a:r>
              <a:rPr lang="en-US" dirty="0"/>
              <a:t>March 2022</a:t>
            </a:r>
            <a:endParaRPr lang="en-AU" dirty="0"/>
          </a:p>
          <a:p>
            <a:endParaRPr lang="en-AU" dirty="0"/>
          </a:p>
        </p:txBody>
      </p:sp>
      <p:sp>
        <p:nvSpPr>
          <p:cNvPr id="6" name="Slide Number Placeholder 5">
            <a:extLst>
              <a:ext uri="{FF2B5EF4-FFF2-40B4-BE49-F238E27FC236}">
                <a16:creationId xmlns:a16="http://schemas.microsoft.com/office/drawing/2014/main" id="{4D158F50-C0A4-46A7-9B85-19451F5C3408}"/>
              </a:ext>
            </a:extLst>
          </p:cNvPr>
          <p:cNvSpPr>
            <a:spLocks noGrp="1"/>
          </p:cNvSpPr>
          <p:nvPr>
            <p:ph type="sldNum" sz="quarter" idx="12"/>
          </p:nvPr>
        </p:nvSpPr>
        <p:spPr/>
        <p:txBody>
          <a:bodyPr/>
          <a:lstStyle/>
          <a:p>
            <a:fld id="{E88D186A-4576-4F03-816C-BAF3AD4151EB}" type="slidenum">
              <a:rPr lang="en-AU" smtClean="0"/>
              <a:t>‹#›</a:t>
            </a:fld>
            <a:endParaRPr lang="en-AU" dirty="0"/>
          </a:p>
        </p:txBody>
      </p:sp>
      <p:pic>
        <p:nvPicPr>
          <p:cNvPr id="8" name="Picture 7">
            <a:extLst>
              <a:ext uri="{FF2B5EF4-FFF2-40B4-BE49-F238E27FC236}">
                <a16:creationId xmlns:a16="http://schemas.microsoft.com/office/drawing/2014/main" id="{7FEEA8C5-ECCD-4D54-BBC7-6C15582D3A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988" y="6123537"/>
            <a:ext cx="3302412" cy="630554"/>
          </a:xfrm>
          <a:prstGeom prst="rect">
            <a:avLst/>
          </a:prstGeom>
        </p:spPr>
      </p:pic>
      <p:pic>
        <p:nvPicPr>
          <p:cNvPr id="9" name="Picture 8">
            <a:extLst>
              <a:ext uri="{FF2B5EF4-FFF2-40B4-BE49-F238E27FC236}">
                <a16:creationId xmlns:a16="http://schemas.microsoft.com/office/drawing/2014/main" id="{333C49BD-79F4-469A-BE80-7E3FC2B4982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4779" y="5349875"/>
            <a:ext cx="1241389" cy="1251527"/>
          </a:xfrm>
          <a:prstGeom prst="rect">
            <a:avLst/>
          </a:prstGeom>
        </p:spPr>
      </p:pic>
    </p:spTree>
    <p:extLst>
      <p:ext uri="{BB962C8B-B14F-4D97-AF65-F5344CB8AC3E}">
        <p14:creationId xmlns:p14="http://schemas.microsoft.com/office/powerpoint/2010/main" val="2390355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55BCBA-8CC9-459B-A42E-6F947C82B1BE}"/>
              </a:ext>
            </a:extLst>
          </p:cNvPr>
          <p:cNvSpPr>
            <a:spLocks noGrp="1"/>
          </p:cNvSpPr>
          <p:nvPr>
            <p:ph type="dt" sz="half" idx="10"/>
          </p:nvPr>
        </p:nvSpPr>
        <p:spPr/>
        <p:txBody>
          <a:bodyPr/>
          <a:lstStyle/>
          <a:p>
            <a:fld id="{942392E1-666D-46EF-BB77-4F13735C69E1}" type="datetimeFigureOut">
              <a:rPr lang="en-AU" smtClean="0"/>
              <a:t>8/03/2022</a:t>
            </a:fld>
            <a:endParaRPr lang="en-AU"/>
          </a:p>
        </p:txBody>
      </p:sp>
      <p:sp>
        <p:nvSpPr>
          <p:cNvPr id="3" name="Footer Placeholder 2">
            <a:extLst>
              <a:ext uri="{FF2B5EF4-FFF2-40B4-BE49-F238E27FC236}">
                <a16:creationId xmlns:a16="http://schemas.microsoft.com/office/drawing/2014/main" id="{2FF9135C-D89B-4232-B092-842E8C97103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BE488E6-4B45-49AA-A1C7-77B9A5CFA66C}"/>
              </a:ext>
            </a:extLst>
          </p:cNvPr>
          <p:cNvSpPr>
            <a:spLocks noGrp="1"/>
          </p:cNvSpPr>
          <p:nvPr>
            <p:ph type="sldNum" sz="quarter" idx="12"/>
          </p:nvPr>
        </p:nvSpPr>
        <p:spPr/>
        <p:txBody>
          <a:bodyPr/>
          <a:lstStyle/>
          <a:p>
            <a:fld id="{E88D186A-4576-4F03-816C-BAF3AD4151EB}" type="slidenum">
              <a:rPr lang="en-AU" smtClean="0"/>
              <a:t>‹#›</a:t>
            </a:fld>
            <a:endParaRPr lang="en-AU"/>
          </a:p>
        </p:txBody>
      </p:sp>
      <p:pic>
        <p:nvPicPr>
          <p:cNvPr id="5" name="Picture 4" descr="A picture containing kitchenware&#10;&#10;Description automatically generated">
            <a:extLst>
              <a:ext uri="{FF2B5EF4-FFF2-40B4-BE49-F238E27FC236}">
                <a16:creationId xmlns:a16="http://schemas.microsoft.com/office/drawing/2014/main" id="{BBEB5F8A-C9E5-4344-AE66-0A85D5BCE4EF}"/>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accent1"/>
            </a:fgClr>
            <a:bgClr>
              <a:schemeClr val="bg1"/>
            </a:bgClr>
          </a:pattFill>
        </p:spPr>
      </p:pic>
    </p:spTree>
    <p:extLst>
      <p:ext uri="{BB962C8B-B14F-4D97-AF65-F5344CB8AC3E}">
        <p14:creationId xmlns:p14="http://schemas.microsoft.com/office/powerpoint/2010/main" val="373463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30863-77F0-4F33-9BDE-424F57F7AD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63B7342-591A-4441-AEF0-0423803024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1C9E8C-1449-4252-A87F-F2CAB062B4F0}"/>
              </a:ext>
            </a:extLst>
          </p:cNvPr>
          <p:cNvSpPr>
            <a:spLocks noGrp="1"/>
          </p:cNvSpPr>
          <p:nvPr>
            <p:ph type="dt" sz="half" idx="10"/>
          </p:nvPr>
        </p:nvSpPr>
        <p:spPr/>
        <p:txBody>
          <a:bodyPr/>
          <a:lstStyle/>
          <a:p>
            <a:fld id="{942392E1-666D-46EF-BB77-4F13735C69E1}" type="datetimeFigureOut">
              <a:rPr lang="en-AU" smtClean="0"/>
              <a:t>8/03/2022</a:t>
            </a:fld>
            <a:endParaRPr lang="en-AU"/>
          </a:p>
        </p:txBody>
      </p:sp>
      <p:sp>
        <p:nvSpPr>
          <p:cNvPr id="5" name="Footer Placeholder 4">
            <a:extLst>
              <a:ext uri="{FF2B5EF4-FFF2-40B4-BE49-F238E27FC236}">
                <a16:creationId xmlns:a16="http://schemas.microsoft.com/office/drawing/2014/main" id="{BC87ACA7-3CF1-4A2D-B969-585A3B7074C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9BD6CC2-CA3E-4E65-B087-4C1303810CC5}"/>
              </a:ext>
            </a:extLst>
          </p:cNvPr>
          <p:cNvSpPr>
            <a:spLocks noGrp="1"/>
          </p:cNvSpPr>
          <p:nvPr>
            <p:ph type="sldNum" sz="quarter" idx="12"/>
          </p:nvPr>
        </p:nvSpPr>
        <p:spPr/>
        <p:txBody>
          <a:bodyPr/>
          <a:lstStyle/>
          <a:p>
            <a:fld id="{E88D186A-4576-4F03-816C-BAF3AD4151EB}" type="slidenum">
              <a:rPr lang="en-AU" smtClean="0"/>
              <a:t>‹#›</a:t>
            </a:fld>
            <a:endParaRPr lang="en-AU"/>
          </a:p>
        </p:txBody>
      </p:sp>
    </p:spTree>
    <p:extLst>
      <p:ext uri="{BB962C8B-B14F-4D97-AF65-F5344CB8AC3E}">
        <p14:creationId xmlns:p14="http://schemas.microsoft.com/office/powerpoint/2010/main" val="942414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0598-3E0F-487C-97C3-484FBBE54FF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58B18ED-AC43-4696-8CA4-66DBE3D047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27E39E0-1352-4175-91BF-F298FFB7C0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3F7A2D8-A68A-4658-9EE4-25806A151380}"/>
              </a:ext>
            </a:extLst>
          </p:cNvPr>
          <p:cNvSpPr>
            <a:spLocks noGrp="1"/>
          </p:cNvSpPr>
          <p:nvPr>
            <p:ph type="dt" sz="half" idx="10"/>
          </p:nvPr>
        </p:nvSpPr>
        <p:spPr/>
        <p:txBody>
          <a:bodyPr/>
          <a:lstStyle/>
          <a:p>
            <a:fld id="{942392E1-666D-46EF-BB77-4F13735C69E1}" type="datetimeFigureOut">
              <a:rPr lang="en-AU" smtClean="0"/>
              <a:t>8/03/2022</a:t>
            </a:fld>
            <a:endParaRPr lang="en-AU"/>
          </a:p>
        </p:txBody>
      </p:sp>
      <p:sp>
        <p:nvSpPr>
          <p:cNvPr id="6" name="Footer Placeholder 5">
            <a:extLst>
              <a:ext uri="{FF2B5EF4-FFF2-40B4-BE49-F238E27FC236}">
                <a16:creationId xmlns:a16="http://schemas.microsoft.com/office/drawing/2014/main" id="{8DE0A178-AD9F-403C-A8B4-5F41B446450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0B6C803-CB37-41EA-AC04-A8E8855A5C53}"/>
              </a:ext>
            </a:extLst>
          </p:cNvPr>
          <p:cNvSpPr>
            <a:spLocks noGrp="1"/>
          </p:cNvSpPr>
          <p:nvPr>
            <p:ph type="sldNum" sz="quarter" idx="12"/>
          </p:nvPr>
        </p:nvSpPr>
        <p:spPr/>
        <p:txBody>
          <a:bodyPr/>
          <a:lstStyle/>
          <a:p>
            <a:fld id="{E88D186A-4576-4F03-816C-BAF3AD4151EB}" type="slidenum">
              <a:rPr lang="en-AU" smtClean="0"/>
              <a:t>‹#›</a:t>
            </a:fld>
            <a:endParaRPr lang="en-AU"/>
          </a:p>
        </p:txBody>
      </p:sp>
    </p:spTree>
    <p:extLst>
      <p:ext uri="{BB962C8B-B14F-4D97-AF65-F5344CB8AC3E}">
        <p14:creationId xmlns:p14="http://schemas.microsoft.com/office/powerpoint/2010/main" val="290086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A7E3A-B1EB-4444-A6A6-57E6DCD628E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5A3C324-C098-44CC-9212-03F1F25D2A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83D54D-FDE6-4125-BEB3-6F42BA3336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3BB9241-C9F8-43F6-9BDF-F51C55E77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7F0CD6-9817-4267-97C8-9C6AC3D8AF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3446783-82F0-4F90-8087-2AA162848E5D}"/>
              </a:ext>
            </a:extLst>
          </p:cNvPr>
          <p:cNvSpPr>
            <a:spLocks noGrp="1"/>
          </p:cNvSpPr>
          <p:nvPr>
            <p:ph type="dt" sz="half" idx="10"/>
          </p:nvPr>
        </p:nvSpPr>
        <p:spPr/>
        <p:txBody>
          <a:bodyPr/>
          <a:lstStyle/>
          <a:p>
            <a:fld id="{942392E1-666D-46EF-BB77-4F13735C69E1}" type="datetimeFigureOut">
              <a:rPr lang="en-AU" smtClean="0"/>
              <a:t>8/03/2022</a:t>
            </a:fld>
            <a:endParaRPr lang="en-AU"/>
          </a:p>
        </p:txBody>
      </p:sp>
      <p:sp>
        <p:nvSpPr>
          <p:cNvPr id="8" name="Footer Placeholder 7">
            <a:extLst>
              <a:ext uri="{FF2B5EF4-FFF2-40B4-BE49-F238E27FC236}">
                <a16:creationId xmlns:a16="http://schemas.microsoft.com/office/drawing/2014/main" id="{0E6484BE-83D6-4E64-919E-7F5A8C42E2C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9826C0F-2399-4370-A497-E00BEBC09B54}"/>
              </a:ext>
            </a:extLst>
          </p:cNvPr>
          <p:cNvSpPr>
            <a:spLocks noGrp="1"/>
          </p:cNvSpPr>
          <p:nvPr>
            <p:ph type="sldNum" sz="quarter" idx="12"/>
          </p:nvPr>
        </p:nvSpPr>
        <p:spPr/>
        <p:txBody>
          <a:bodyPr/>
          <a:lstStyle/>
          <a:p>
            <a:fld id="{E88D186A-4576-4F03-816C-BAF3AD4151EB}" type="slidenum">
              <a:rPr lang="en-AU" smtClean="0"/>
              <a:t>‹#›</a:t>
            </a:fld>
            <a:endParaRPr lang="en-AU"/>
          </a:p>
        </p:txBody>
      </p:sp>
    </p:spTree>
    <p:extLst>
      <p:ext uri="{BB962C8B-B14F-4D97-AF65-F5344CB8AC3E}">
        <p14:creationId xmlns:p14="http://schemas.microsoft.com/office/powerpoint/2010/main" val="3048199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5EAE3-8150-4DAA-B1A8-A1000B03BF4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1832F58-0AA7-4AF8-B32E-1805F6DDAC01}"/>
              </a:ext>
            </a:extLst>
          </p:cNvPr>
          <p:cNvSpPr>
            <a:spLocks noGrp="1"/>
          </p:cNvSpPr>
          <p:nvPr>
            <p:ph type="dt" sz="half" idx="10"/>
          </p:nvPr>
        </p:nvSpPr>
        <p:spPr/>
        <p:txBody>
          <a:bodyPr/>
          <a:lstStyle/>
          <a:p>
            <a:fld id="{942392E1-666D-46EF-BB77-4F13735C69E1}" type="datetimeFigureOut">
              <a:rPr lang="en-AU" smtClean="0"/>
              <a:t>8/03/2022</a:t>
            </a:fld>
            <a:endParaRPr lang="en-AU"/>
          </a:p>
        </p:txBody>
      </p:sp>
      <p:sp>
        <p:nvSpPr>
          <p:cNvPr id="4" name="Footer Placeholder 3">
            <a:extLst>
              <a:ext uri="{FF2B5EF4-FFF2-40B4-BE49-F238E27FC236}">
                <a16:creationId xmlns:a16="http://schemas.microsoft.com/office/drawing/2014/main" id="{3C35F712-388E-488E-92C9-B458B704920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1B69F09-E433-42FF-A2C6-02FFA4CF4CE9}"/>
              </a:ext>
            </a:extLst>
          </p:cNvPr>
          <p:cNvSpPr>
            <a:spLocks noGrp="1"/>
          </p:cNvSpPr>
          <p:nvPr>
            <p:ph type="sldNum" sz="quarter" idx="12"/>
          </p:nvPr>
        </p:nvSpPr>
        <p:spPr/>
        <p:txBody>
          <a:bodyPr/>
          <a:lstStyle/>
          <a:p>
            <a:fld id="{E88D186A-4576-4F03-816C-BAF3AD4151EB}" type="slidenum">
              <a:rPr lang="en-AU" smtClean="0"/>
              <a:t>‹#›</a:t>
            </a:fld>
            <a:endParaRPr lang="en-AU"/>
          </a:p>
        </p:txBody>
      </p:sp>
    </p:spTree>
    <p:extLst>
      <p:ext uri="{BB962C8B-B14F-4D97-AF65-F5344CB8AC3E}">
        <p14:creationId xmlns:p14="http://schemas.microsoft.com/office/powerpoint/2010/main" val="14191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FD279-0F56-4B97-8092-2BB03352D4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B5060A8-8DE0-494C-874F-BCECA3FAE4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1019B89-78D6-4903-A616-5A846C6D8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97AF80-DE1B-468F-A992-1448A7D704EE}"/>
              </a:ext>
            </a:extLst>
          </p:cNvPr>
          <p:cNvSpPr>
            <a:spLocks noGrp="1"/>
          </p:cNvSpPr>
          <p:nvPr>
            <p:ph type="dt" sz="half" idx="10"/>
          </p:nvPr>
        </p:nvSpPr>
        <p:spPr/>
        <p:txBody>
          <a:bodyPr/>
          <a:lstStyle/>
          <a:p>
            <a:fld id="{942392E1-666D-46EF-BB77-4F13735C69E1}" type="datetimeFigureOut">
              <a:rPr lang="en-AU" smtClean="0"/>
              <a:t>8/03/2022</a:t>
            </a:fld>
            <a:endParaRPr lang="en-AU"/>
          </a:p>
        </p:txBody>
      </p:sp>
      <p:sp>
        <p:nvSpPr>
          <p:cNvPr id="6" name="Footer Placeholder 5">
            <a:extLst>
              <a:ext uri="{FF2B5EF4-FFF2-40B4-BE49-F238E27FC236}">
                <a16:creationId xmlns:a16="http://schemas.microsoft.com/office/drawing/2014/main" id="{97691B40-55D7-4E70-9294-C64DFE7765A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97A323C-5705-4A81-B3F7-49F541636EFF}"/>
              </a:ext>
            </a:extLst>
          </p:cNvPr>
          <p:cNvSpPr>
            <a:spLocks noGrp="1"/>
          </p:cNvSpPr>
          <p:nvPr>
            <p:ph type="sldNum" sz="quarter" idx="12"/>
          </p:nvPr>
        </p:nvSpPr>
        <p:spPr/>
        <p:txBody>
          <a:bodyPr/>
          <a:lstStyle/>
          <a:p>
            <a:fld id="{E88D186A-4576-4F03-816C-BAF3AD4151EB}" type="slidenum">
              <a:rPr lang="en-AU" smtClean="0"/>
              <a:t>‹#›</a:t>
            </a:fld>
            <a:endParaRPr lang="en-AU"/>
          </a:p>
        </p:txBody>
      </p:sp>
    </p:spTree>
    <p:extLst>
      <p:ext uri="{BB962C8B-B14F-4D97-AF65-F5344CB8AC3E}">
        <p14:creationId xmlns:p14="http://schemas.microsoft.com/office/powerpoint/2010/main" val="3645511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96EE-10FA-4272-B168-0546194BF1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95F692B-DD41-4E39-A9DE-AED4B747A9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C2FBA3D-03C5-4CCF-83BB-6D20079D94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BDEF5C-0480-47B5-AB49-A788B9AE9098}"/>
              </a:ext>
            </a:extLst>
          </p:cNvPr>
          <p:cNvSpPr>
            <a:spLocks noGrp="1"/>
          </p:cNvSpPr>
          <p:nvPr>
            <p:ph type="dt" sz="half" idx="10"/>
          </p:nvPr>
        </p:nvSpPr>
        <p:spPr/>
        <p:txBody>
          <a:bodyPr/>
          <a:lstStyle/>
          <a:p>
            <a:fld id="{942392E1-666D-46EF-BB77-4F13735C69E1}" type="datetimeFigureOut">
              <a:rPr lang="en-AU" smtClean="0"/>
              <a:t>8/03/2022</a:t>
            </a:fld>
            <a:endParaRPr lang="en-AU"/>
          </a:p>
        </p:txBody>
      </p:sp>
      <p:sp>
        <p:nvSpPr>
          <p:cNvPr id="6" name="Footer Placeholder 5">
            <a:extLst>
              <a:ext uri="{FF2B5EF4-FFF2-40B4-BE49-F238E27FC236}">
                <a16:creationId xmlns:a16="http://schemas.microsoft.com/office/drawing/2014/main" id="{73E7861D-D2CC-46EA-9B32-A7DE4C19402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A80AB41-1ADA-419E-905B-009FF2CC56AF}"/>
              </a:ext>
            </a:extLst>
          </p:cNvPr>
          <p:cNvSpPr>
            <a:spLocks noGrp="1"/>
          </p:cNvSpPr>
          <p:nvPr>
            <p:ph type="sldNum" sz="quarter" idx="12"/>
          </p:nvPr>
        </p:nvSpPr>
        <p:spPr/>
        <p:txBody>
          <a:bodyPr/>
          <a:lstStyle/>
          <a:p>
            <a:fld id="{E88D186A-4576-4F03-816C-BAF3AD4151EB}" type="slidenum">
              <a:rPr lang="en-AU" smtClean="0"/>
              <a:t>‹#›</a:t>
            </a:fld>
            <a:endParaRPr lang="en-AU"/>
          </a:p>
        </p:txBody>
      </p:sp>
    </p:spTree>
    <p:extLst>
      <p:ext uri="{BB962C8B-B14F-4D97-AF65-F5344CB8AC3E}">
        <p14:creationId xmlns:p14="http://schemas.microsoft.com/office/powerpoint/2010/main" val="2788438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6E72F7-2253-4A8B-8609-8463343B03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7CFB461-662E-46A9-B634-E8C03E3B91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3C2F9F8-09C9-4395-AC98-4980CBFD7E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392E1-666D-46EF-BB77-4F13735C69E1}" type="datetimeFigureOut">
              <a:rPr lang="en-AU" smtClean="0"/>
              <a:t>8/03/2022</a:t>
            </a:fld>
            <a:endParaRPr lang="en-AU"/>
          </a:p>
        </p:txBody>
      </p:sp>
      <p:sp>
        <p:nvSpPr>
          <p:cNvPr id="5" name="Footer Placeholder 4">
            <a:extLst>
              <a:ext uri="{FF2B5EF4-FFF2-40B4-BE49-F238E27FC236}">
                <a16:creationId xmlns:a16="http://schemas.microsoft.com/office/drawing/2014/main" id="{70E72346-BA54-46FD-A22F-FE6E8D9E33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CF4EA705-4F93-41B0-B4E2-1F03F2AD5F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D186A-4576-4F03-816C-BAF3AD4151EB}" type="slidenum">
              <a:rPr lang="en-AU" smtClean="0"/>
              <a:t>‹#›</a:t>
            </a:fld>
            <a:endParaRPr lang="en-AU"/>
          </a:p>
        </p:txBody>
      </p:sp>
    </p:spTree>
    <p:extLst>
      <p:ext uri="{BB962C8B-B14F-4D97-AF65-F5344CB8AC3E}">
        <p14:creationId xmlns:p14="http://schemas.microsoft.com/office/powerpoint/2010/main" val="1734762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1.racgp.org.au/ajgp/authors/pia-bradshaw" TargetMode="External"/><Relationship Id="rId7" Type="http://schemas.openxmlformats.org/officeDocument/2006/relationships/hyperlink" Target="https://www1.racgp.org.au/ajgp/authors/anna-urbanowicz"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www1.racgp.org.au/ajgp/authors/katie-brooker" TargetMode="External"/><Relationship Id="rId5" Type="http://schemas.openxmlformats.org/officeDocument/2006/relationships/hyperlink" Target="https://www1.racgp.org.au/ajgp/authors/mieke-van-driel" TargetMode="External"/><Relationship Id="rId4" Type="http://schemas.openxmlformats.org/officeDocument/2006/relationships/hyperlink" Target="https://www1.racgp.org.au/ajgp/authors/claire-picket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anc.communityhealthpathways.org/286873.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nordocs-events@lists.nordocs.org.au" TargetMode="External"/><Relationship Id="rId2" Type="http://schemas.openxmlformats.org/officeDocument/2006/relationships/hyperlink" Target="http://www.nordocs.org.au/"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11">
            <a:extLst>
              <a:ext uri="{FF2B5EF4-FFF2-40B4-BE49-F238E27FC236}">
                <a16:creationId xmlns:a16="http://schemas.microsoft.com/office/drawing/2014/main" id="{E4556D3F-F9E0-4DD4-A96F-6A8297B92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3" name="Color">
              <a:extLst>
                <a:ext uri="{FF2B5EF4-FFF2-40B4-BE49-F238E27FC236}">
                  <a16:creationId xmlns:a16="http://schemas.microsoft.com/office/drawing/2014/main" id="{86D4FF5D-6473-4BE3-A6EC-40CE25027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993888FB-861F-4B4A-819C-BEB6D558A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picture containing outdoor object, web&#10;&#10;Description automatically generated">
            <a:extLst>
              <a:ext uri="{FF2B5EF4-FFF2-40B4-BE49-F238E27FC236}">
                <a16:creationId xmlns:a16="http://schemas.microsoft.com/office/drawing/2014/main" id="{0ACCF317-F5C9-48FD-B6D3-C117C3984CAC}"/>
              </a:ext>
            </a:extLst>
          </p:cNvPr>
          <p:cNvPicPr>
            <a:picLocks noChangeAspect="1"/>
          </p:cNvPicPr>
          <p:nvPr/>
        </p:nvPicPr>
        <p:blipFill rotWithShape="1">
          <a:blip r:embed="rId2">
            <a:extLst>
              <a:ext uri="{28A0092B-C50C-407E-A947-70E740481C1C}">
                <a14:useLocalDpi xmlns:a14="http://schemas.microsoft.com/office/drawing/2010/main" val="0"/>
              </a:ext>
            </a:extLst>
          </a:blip>
          <a:srcRect t="58" r="4" b="4"/>
          <a:stretch/>
        </p:blipFill>
        <p:spPr>
          <a:xfrm>
            <a:off x="6803647" y="1065276"/>
            <a:ext cx="4730214" cy="4727448"/>
          </a:xfrm>
          <a:prstGeom prst="rect">
            <a:avLst/>
          </a:prstGeom>
        </p:spPr>
      </p:pic>
      <p:grpSp>
        <p:nvGrpSpPr>
          <p:cNvPr id="16" name="Group 15">
            <a:extLst>
              <a:ext uri="{FF2B5EF4-FFF2-40B4-BE49-F238E27FC236}">
                <a16:creationId xmlns:a16="http://schemas.microsoft.com/office/drawing/2014/main" id="{65EABBED-2B80-4B13-A7A8-1D34C4A02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73A7A746-A7C1-443C-9B24-406D22245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7">
              <a:extLst>
                <a:ext uri="{FF2B5EF4-FFF2-40B4-BE49-F238E27FC236}">
                  <a16:creationId xmlns:a16="http://schemas.microsoft.com/office/drawing/2014/main" id="{1D71425D-6031-4121-BA40-815DACCD0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8">
              <a:extLst>
                <a:ext uri="{FF2B5EF4-FFF2-40B4-BE49-F238E27FC236}">
                  <a16:creationId xmlns:a16="http://schemas.microsoft.com/office/drawing/2014/main" id="{67A43343-A25B-49D5-9967-D5647ADF7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066E434-22B6-48A1-BC19-A80163E81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5470CE2-E5F8-489C-84E9-775AE8D3E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2435DD6-F0FB-492A-9267-CE09EC2C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B17117C-64EA-4B8B-9DDC-D10E947C4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6C01930-7B7F-4616-9704-9001305C16B8}"/>
              </a:ext>
            </a:extLst>
          </p:cNvPr>
          <p:cNvSpPr>
            <a:spLocks noGrp="1"/>
          </p:cNvSpPr>
          <p:nvPr>
            <p:ph type="ctrTitle"/>
          </p:nvPr>
        </p:nvSpPr>
        <p:spPr>
          <a:xfrm>
            <a:off x="789708" y="1014574"/>
            <a:ext cx="5633531" cy="2226769"/>
          </a:xfrm>
        </p:spPr>
        <p:txBody>
          <a:bodyPr anchor="ctr">
            <a:normAutofit/>
          </a:bodyPr>
          <a:lstStyle/>
          <a:p>
            <a:pPr algn="l"/>
            <a:r>
              <a:rPr lang="en-AU" sz="4800" dirty="0">
                <a:solidFill>
                  <a:schemeClr val="bg1"/>
                </a:solidFill>
                <a:effectLst/>
                <a:latin typeface="Calibri" panose="020F0502020204030204" pitchFamily="34" charset="0"/>
                <a:ea typeface="Times New Roman" panose="02020603050405020304" pitchFamily="18" charset="0"/>
              </a:rPr>
              <a:t>Understanding autism without the disorder!</a:t>
            </a:r>
            <a:endParaRPr lang="en-AU" sz="4800" dirty="0">
              <a:solidFill>
                <a:schemeClr val="bg1"/>
              </a:solidFill>
            </a:endParaRPr>
          </a:p>
        </p:txBody>
      </p:sp>
      <p:sp>
        <p:nvSpPr>
          <p:cNvPr id="3" name="Subtitle 2">
            <a:extLst>
              <a:ext uri="{FF2B5EF4-FFF2-40B4-BE49-F238E27FC236}">
                <a16:creationId xmlns:a16="http://schemas.microsoft.com/office/drawing/2014/main" id="{186C0DBB-F1F0-46DC-A0A5-D27559B035A5}"/>
              </a:ext>
            </a:extLst>
          </p:cNvPr>
          <p:cNvSpPr>
            <a:spLocks noGrp="1"/>
          </p:cNvSpPr>
          <p:nvPr>
            <p:ph type="subTitle" idx="1"/>
          </p:nvPr>
        </p:nvSpPr>
        <p:spPr>
          <a:xfrm>
            <a:off x="789708" y="3640633"/>
            <a:ext cx="5631417" cy="1421482"/>
          </a:xfrm>
        </p:spPr>
        <p:txBody>
          <a:bodyPr anchor="t">
            <a:normAutofit/>
          </a:bodyPr>
          <a:lstStyle/>
          <a:p>
            <a:pPr algn="l"/>
            <a:r>
              <a:rPr lang="en-US" dirty="0"/>
              <a:t>Prof Andrew Cashin – SCU</a:t>
            </a:r>
          </a:p>
          <a:p>
            <a:pPr algn="l"/>
            <a:r>
              <a:rPr lang="en-US" dirty="0"/>
              <a:t>Dr Matthew Snow</a:t>
            </a:r>
            <a:r>
              <a:rPr lang="en-US" b="1" dirty="0"/>
              <a:t> </a:t>
            </a:r>
            <a:r>
              <a:rPr lang="en-US" dirty="0"/>
              <a:t>–</a:t>
            </a:r>
            <a:r>
              <a:rPr lang="en-US" b="1" dirty="0"/>
              <a:t> </a:t>
            </a:r>
            <a:r>
              <a:rPr lang="en-US" dirty="0"/>
              <a:t>JMS Allied Services</a:t>
            </a:r>
          </a:p>
          <a:p>
            <a:pPr algn="l"/>
            <a:r>
              <a:rPr lang="en-AU" dirty="0"/>
              <a:t>Dr Peter Silberberg - GP</a:t>
            </a:r>
            <a:endParaRPr lang="en-AU" dirty="0">
              <a:solidFill>
                <a:schemeClr val="tx2"/>
              </a:solidFill>
            </a:endParaRPr>
          </a:p>
        </p:txBody>
      </p:sp>
      <p:pic>
        <p:nvPicPr>
          <p:cNvPr id="7" name="Picture 6">
            <a:extLst>
              <a:ext uri="{FF2B5EF4-FFF2-40B4-BE49-F238E27FC236}">
                <a16:creationId xmlns:a16="http://schemas.microsoft.com/office/drawing/2014/main" id="{EEFDDBBA-087A-468E-9E33-E24B83246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894" y="5637281"/>
            <a:ext cx="3432641" cy="821663"/>
          </a:xfrm>
          <a:prstGeom prst="rect">
            <a:avLst/>
          </a:prstGeom>
        </p:spPr>
      </p:pic>
      <p:pic>
        <p:nvPicPr>
          <p:cNvPr id="9" name="Picture 8" descr="Logo, company name&#10;&#10;Description automatically generated">
            <a:extLst>
              <a:ext uri="{FF2B5EF4-FFF2-40B4-BE49-F238E27FC236}">
                <a16:creationId xmlns:a16="http://schemas.microsoft.com/office/drawing/2014/main" id="{DFFCC28E-379C-4782-ADBC-013F4DD5D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6135" y="4877794"/>
            <a:ext cx="1568341" cy="1581150"/>
          </a:xfrm>
          <a:prstGeom prst="rect">
            <a:avLst/>
          </a:prstGeom>
        </p:spPr>
      </p:pic>
    </p:spTree>
    <p:extLst>
      <p:ext uri="{BB962C8B-B14F-4D97-AF65-F5344CB8AC3E}">
        <p14:creationId xmlns:p14="http://schemas.microsoft.com/office/powerpoint/2010/main" val="3087607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gure 1. An example of a correct (spectrum colour wheel) and incorrect (linear) way to view the autism spectrum">
            <a:extLst>
              <a:ext uri="{FF2B5EF4-FFF2-40B4-BE49-F238E27FC236}">
                <a16:creationId xmlns:a16="http://schemas.microsoft.com/office/drawing/2014/main" id="{D81F053F-79B7-4F01-8F5B-DF2E13B28A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17420" y="324629"/>
            <a:ext cx="7623125" cy="5897892"/>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EA879BD-2C1E-46A7-8D60-ECC084D7BA1A}"/>
              </a:ext>
            </a:extLst>
          </p:cNvPr>
          <p:cNvSpPr txBox="1"/>
          <p:nvPr/>
        </p:nvSpPr>
        <p:spPr>
          <a:xfrm>
            <a:off x="9362535" y="2944482"/>
            <a:ext cx="2777705" cy="1600438"/>
          </a:xfrm>
          <a:prstGeom prst="rect">
            <a:avLst/>
          </a:prstGeom>
          <a:noFill/>
        </p:spPr>
        <p:txBody>
          <a:bodyPr wrap="square" rtlCol="0">
            <a:spAutoFit/>
          </a:bodyPr>
          <a:lstStyle/>
          <a:p>
            <a:r>
              <a:rPr lang="en-AU" sz="1400">
                <a:solidFill>
                  <a:prstClr val="black"/>
                </a:solidFill>
                <a:latin typeface="Calibri" panose="020F0502020204030204"/>
                <a:ea typeface="+mn-ea"/>
                <a:cs typeface="+mn-cs"/>
              </a:rPr>
              <a:t>AJGP Volume 50, Issue 3, March 2021 </a:t>
            </a:r>
            <a:r>
              <a:rPr lang="en-AU" sz="1400" b="1">
                <a:solidFill>
                  <a:prstClr val="black"/>
                </a:solidFill>
                <a:latin typeface="Calibri" panose="020F0502020204030204"/>
                <a:ea typeface="+mn-ea"/>
                <a:cs typeface="+mn-cs"/>
              </a:rPr>
              <a:t>‘Autistic’ or ‘with autism’? Why the way general practitioners view and talk about autism matters  </a:t>
            </a:r>
            <a:r>
              <a:rPr lang="en-AU" sz="1400">
                <a:solidFill>
                  <a:prstClr val="black"/>
                </a:solidFill>
                <a:latin typeface="Calibri" panose="020F0502020204030204"/>
                <a:ea typeface="+mn-ea"/>
                <a:cs typeface="+mn-cs"/>
                <a:hlinkClick r:id="rId3">
                  <a:extLst>
                    <a:ext uri="{A12FA001-AC4F-418D-AE19-62706E023703}">
                      <ahyp:hlinkClr xmlns:ahyp="http://schemas.microsoft.com/office/drawing/2018/hyperlinkcolor" val="tx"/>
                    </a:ext>
                  </a:extLst>
                </a:hlinkClick>
              </a:rPr>
              <a:t>Pia Bradshaw</a:t>
            </a:r>
            <a:r>
              <a:rPr lang="en-AU" sz="1400">
                <a:solidFill>
                  <a:prstClr val="black"/>
                </a:solidFill>
                <a:latin typeface="Calibri" panose="020F0502020204030204"/>
                <a:ea typeface="+mn-ea"/>
                <a:cs typeface="+mn-cs"/>
              </a:rPr>
              <a:t>   </a:t>
            </a:r>
            <a:r>
              <a:rPr lang="en-AU" sz="1400">
                <a:solidFill>
                  <a:prstClr val="black"/>
                </a:solidFill>
                <a:latin typeface="Calibri" panose="020F0502020204030204"/>
                <a:ea typeface="+mn-ea"/>
                <a:cs typeface="+mn-cs"/>
                <a:hlinkClick r:id="rId4">
                  <a:extLst>
                    <a:ext uri="{A12FA001-AC4F-418D-AE19-62706E023703}">
                      <ahyp:hlinkClr xmlns:ahyp="http://schemas.microsoft.com/office/drawing/2018/hyperlinkcolor" val="tx"/>
                    </a:ext>
                  </a:extLst>
                </a:hlinkClick>
              </a:rPr>
              <a:t>Claire Pickett</a:t>
            </a:r>
            <a:r>
              <a:rPr lang="en-AU" sz="1400">
                <a:solidFill>
                  <a:prstClr val="black"/>
                </a:solidFill>
                <a:latin typeface="Calibri" panose="020F0502020204030204"/>
                <a:ea typeface="+mn-ea"/>
                <a:cs typeface="+mn-cs"/>
              </a:rPr>
              <a:t>   </a:t>
            </a:r>
            <a:r>
              <a:rPr lang="en-AU" sz="1400">
                <a:solidFill>
                  <a:prstClr val="black"/>
                </a:solidFill>
                <a:latin typeface="Calibri" panose="020F0502020204030204"/>
                <a:ea typeface="+mn-ea"/>
                <a:cs typeface="+mn-cs"/>
                <a:hlinkClick r:id="rId5">
                  <a:extLst>
                    <a:ext uri="{A12FA001-AC4F-418D-AE19-62706E023703}">
                      <ahyp:hlinkClr xmlns:ahyp="http://schemas.microsoft.com/office/drawing/2018/hyperlinkcolor" val="tx"/>
                    </a:ext>
                  </a:extLst>
                </a:hlinkClick>
              </a:rPr>
              <a:t>Mieke L van Driel</a:t>
            </a:r>
            <a:r>
              <a:rPr lang="en-AU" sz="1400">
                <a:solidFill>
                  <a:prstClr val="black"/>
                </a:solidFill>
                <a:latin typeface="Calibri" panose="020F0502020204030204"/>
                <a:ea typeface="+mn-ea"/>
                <a:cs typeface="+mn-cs"/>
              </a:rPr>
              <a:t>   </a:t>
            </a:r>
            <a:r>
              <a:rPr lang="en-AU" sz="1400">
                <a:solidFill>
                  <a:prstClr val="black"/>
                </a:solidFill>
                <a:latin typeface="Calibri" panose="020F0502020204030204"/>
                <a:ea typeface="+mn-ea"/>
                <a:cs typeface="+mn-cs"/>
                <a:hlinkClick r:id="rId6">
                  <a:extLst>
                    <a:ext uri="{A12FA001-AC4F-418D-AE19-62706E023703}">
                      <ahyp:hlinkClr xmlns:ahyp="http://schemas.microsoft.com/office/drawing/2018/hyperlinkcolor" val="tx"/>
                    </a:ext>
                  </a:extLst>
                </a:hlinkClick>
              </a:rPr>
              <a:t>Katie Brooker</a:t>
            </a:r>
            <a:r>
              <a:rPr lang="en-AU" sz="1400">
                <a:solidFill>
                  <a:prstClr val="black"/>
                </a:solidFill>
                <a:latin typeface="Calibri" panose="020F0502020204030204"/>
                <a:ea typeface="+mn-ea"/>
                <a:cs typeface="+mn-cs"/>
              </a:rPr>
              <a:t>   </a:t>
            </a:r>
            <a:r>
              <a:rPr lang="en-AU" sz="1400">
                <a:solidFill>
                  <a:prstClr val="black"/>
                </a:solidFill>
                <a:latin typeface="Calibri" panose="020F0502020204030204"/>
                <a:ea typeface="+mn-ea"/>
                <a:cs typeface="+mn-cs"/>
                <a:hlinkClick r:id="rId7">
                  <a:extLst>
                    <a:ext uri="{A12FA001-AC4F-418D-AE19-62706E023703}">
                      <ahyp:hlinkClr xmlns:ahyp="http://schemas.microsoft.com/office/drawing/2018/hyperlinkcolor" val="tx"/>
                    </a:ext>
                  </a:extLst>
                </a:hlinkClick>
              </a:rPr>
              <a:t>Anna Urbanowicz</a:t>
            </a:r>
            <a:r>
              <a:rPr lang="en-AU" sz="1400">
                <a:solidFill>
                  <a:prstClr val="black"/>
                </a:solidFill>
                <a:latin typeface="Calibri" panose="020F0502020204030204"/>
                <a:ea typeface="+mn-ea"/>
                <a:cs typeface="+mn-cs"/>
              </a:rPr>
              <a:t>  </a:t>
            </a:r>
            <a:endParaRPr lang="en-AU" sz="1400" dirty="0"/>
          </a:p>
        </p:txBody>
      </p:sp>
      <p:sp>
        <p:nvSpPr>
          <p:cNvPr id="3" name="Freeform: Shape 2">
            <a:extLst>
              <a:ext uri="{FF2B5EF4-FFF2-40B4-BE49-F238E27FC236}">
                <a16:creationId xmlns:a16="http://schemas.microsoft.com/office/drawing/2014/main" id="{CAD0B41D-3F18-4478-9DC5-B44CE4D72BF9}"/>
              </a:ext>
            </a:extLst>
          </p:cNvPr>
          <p:cNvSpPr/>
          <p:nvPr/>
        </p:nvSpPr>
        <p:spPr>
          <a:xfrm>
            <a:off x="4922808" y="1265207"/>
            <a:ext cx="2645434" cy="3008376"/>
          </a:xfrm>
          <a:custGeom>
            <a:avLst/>
            <a:gdLst>
              <a:gd name="connsiteX0" fmla="*/ 816634 w 2645434"/>
              <a:gd name="connsiteY0" fmla="*/ 931653 h 3008376"/>
              <a:gd name="connsiteX1" fmla="*/ 856891 w 2645434"/>
              <a:gd name="connsiteY1" fmla="*/ 856891 h 3008376"/>
              <a:gd name="connsiteX2" fmla="*/ 885645 w 2645434"/>
              <a:gd name="connsiteY2" fmla="*/ 810883 h 3008376"/>
              <a:gd name="connsiteX3" fmla="*/ 891396 w 2645434"/>
              <a:gd name="connsiteY3" fmla="*/ 793630 h 3008376"/>
              <a:gd name="connsiteX4" fmla="*/ 925902 w 2645434"/>
              <a:gd name="connsiteY4" fmla="*/ 736121 h 3008376"/>
              <a:gd name="connsiteX5" fmla="*/ 920151 w 2645434"/>
              <a:gd name="connsiteY5" fmla="*/ 586596 h 3008376"/>
              <a:gd name="connsiteX6" fmla="*/ 868393 w 2645434"/>
              <a:gd name="connsiteY6" fmla="*/ 506083 h 3008376"/>
              <a:gd name="connsiteX7" fmla="*/ 874144 w 2645434"/>
              <a:gd name="connsiteY7" fmla="*/ 460076 h 3008376"/>
              <a:gd name="connsiteX8" fmla="*/ 885645 w 2645434"/>
              <a:gd name="connsiteY8" fmla="*/ 419819 h 3008376"/>
              <a:gd name="connsiteX9" fmla="*/ 943155 w 2645434"/>
              <a:gd name="connsiteY9" fmla="*/ 356559 h 3008376"/>
              <a:gd name="connsiteX10" fmla="*/ 1006415 w 2645434"/>
              <a:gd name="connsiteY10" fmla="*/ 304800 h 3008376"/>
              <a:gd name="connsiteX11" fmla="*/ 1029419 w 2645434"/>
              <a:gd name="connsiteY11" fmla="*/ 264543 h 3008376"/>
              <a:gd name="connsiteX12" fmla="*/ 1081178 w 2645434"/>
              <a:gd name="connsiteY12" fmla="*/ 230038 h 3008376"/>
              <a:gd name="connsiteX13" fmla="*/ 1213449 w 2645434"/>
              <a:gd name="connsiteY13" fmla="*/ 184030 h 3008376"/>
              <a:gd name="connsiteX14" fmla="*/ 1362974 w 2645434"/>
              <a:gd name="connsiteY14" fmla="*/ 120770 h 3008376"/>
              <a:gd name="connsiteX15" fmla="*/ 1426234 w 2645434"/>
              <a:gd name="connsiteY15" fmla="*/ 92015 h 3008376"/>
              <a:gd name="connsiteX16" fmla="*/ 1495245 w 2645434"/>
              <a:gd name="connsiteY16" fmla="*/ 51759 h 3008376"/>
              <a:gd name="connsiteX17" fmla="*/ 1558506 w 2645434"/>
              <a:gd name="connsiteY17" fmla="*/ 28755 h 3008376"/>
              <a:gd name="connsiteX18" fmla="*/ 1598762 w 2645434"/>
              <a:gd name="connsiteY18" fmla="*/ 11502 h 3008376"/>
              <a:gd name="connsiteX19" fmla="*/ 1748287 w 2645434"/>
              <a:gd name="connsiteY19" fmla="*/ 28755 h 3008376"/>
              <a:gd name="connsiteX20" fmla="*/ 1777042 w 2645434"/>
              <a:gd name="connsiteY20" fmla="*/ 34506 h 3008376"/>
              <a:gd name="connsiteX21" fmla="*/ 1834551 w 2645434"/>
              <a:gd name="connsiteY21" fmla="*/ 80513 h 3008376"/>
              <a:gd name="connsiteX22" fmla="*/ 1966823 w 2645434"/>
              <a:gd name="connsiteY22" fmla="*/ 63260 h 3008376"/>
              <a:gd name="connsiteX23" fmla="*/ 2041585 w 2645434"/>
              <a:gd name="connsiteY23" fmla="*/ 40257 h 3008376"/>
              <a:gd name="connsiteX24" fmla="*/ 2053087 w 2645434"/>
              <a:gd name="connsiteY24" fmla="*/ 23004 h 3008376"/>
              <a:gd name="connsiteX25" fmla="*/ 2173857 w 2645434"/>
              <a:gd name="connsiteY25" fmla="*/ 0 h 3008376"/>
              <a:gd name="connsiteX26" fmla="*/ 2363638 w 2645434"/>
              <a:gd name="connsiteY26" fmla="*/ 46008 h 3008376"/>
              <a:gd name="connsiteX27" fmla="*/ 2472906 w 2645434"/>
              <a:gd name="connsiteY27" fmla="*/ 103517 h 3008376"/>
              <a:gd name="connsiteX28" fmla="*/ 2541917 w 2645434"/>
              <a:gd name="connsiteY28" fmla="*/ 138023 h 3008376"/>
              <a:gd name="connsiteX29" fmla="*/ 2582174 w 2645434"/>
              <a:gd name="connsiteY29" fmla="*/ 161027 h 3008376"/>
              <a:gd name="connsiteX30" fmla="*/ 2599427 w 2645434"/>
              <a:gd name="connsiteY30" fmla="*/ 172528 h 3008376"/>
              <a:gd name="connsiteX31" fmla="*/ 2622430 w 2645434"/>
              <a:gd name="connsiteY31" fmla="*/ 184030 h 3008376"/>
              <a:gd name="connsiteX32" fmla="*/ 2645434 w 2645434"/>
              <a:gd name="connsiteY32" fmla="*/ 212785 h 3008376"/>
              <a:gd name="connsiteX33" fmla="*/ 2622430 w 2645434"/>
              <a:gd name="connsiteY33" fmla="*/ 247291 h 3008376"/>
              <a:gd name="connsiteX34" fmla="*/ 2582174 w 2645434"/>
              <a:gd name="connsiteY34" fmla="*/ 345057 h 3008376"/>
              <a:gd name="connsiteX35" fmla="*/ 2570672 w 2645434"/>
              <a:gd name="connsiteY35" fmla="*/ 368060 h 3008376"/>
              <a:gd name="connsiteX36" fmla="*/ 2536166 w 2645434"/>
              <a:gd name="connsiteY36" fmla="*/ 592347 h 3008376"/>
              <a:gd name="connsiteX37" fmla="*/ 2501661 w 2645434"/>
              <a:gd name="connsiteY37" fmla="*/ 649857 h 3008376"/>
              <a:gd name="connsiteX38" fmla="*/ 2478657 w 2645434"/>
              <a:gd name="connsiteY38" fmla="*/ 730370 h 3008376"/>
              <a:gd name="connsiteX39" fmla="*/ 2449902 w 2645434"/>
              <a:gd name="connsiteY39" fmla="*/ 747623 h 3008376"/>
              <a:gd name="connsiteX40" fmla="*/ 2392393 w 2645434"/>
              <a:gd name="connsiteY40" fmla="*/ 799381 h 3008376"/>
              <a:gd name="connsiteX41" fmla="*/ 2363638 w 2645434"/>
              <a:gd name="connsiteY41" fmla="*/ 833887 h 3008376"/>
              <a:gd name="connsiteX42" fmla="*/ 2346385 w 2645434"/>
              <a:gd name="connsiteY42" fmla="*/ 856891 h 3008376"/>
              <a:gd name="connsiteX43" fmla="*/ 2317630 w 2645434"/>
              <a:gd name="connsiteY43" fmla="*/ 885645 h 3008376"/>
              <a:gd name="connsiteX44" fmla="*/ 2294627 w 2645434"/>
              <a:gd name="connsiteY44" fmla="*/ 925902 h 3008376"/>
              <a:gd name="connsiteX45" fmla="*/ 2311879 w 2645434"/>
              <a:gd name="connsiteY45" fmla="*/ 931653 h 3008376"/>
              <a:gd name="connsiteX46" fmla="*/ 2329132 w 2645434"/>
              <a:gd name="connsiteY46" fmla="*/ 977660 h 3008376"/>
              <a:gd name="connsiteX47" fmla="*/ 2340634 w 2645434"/>
              <a:gd name="connsiteY47" fmla="*/ 1040921 h 3008376"/>
              <a:gd name="connsiteX48" fmla="*/ 2294627 w 2645434"/>
              <a:gd name="connsiteY48" fmla="*/ 1109932 h 3008376"/>
              <a:gd name="connsiteX49" fmla="*/ 2196861 w 2645434"/>
              <a:gd name="connsiteY49" fmla="*/ 1196196 h 3008376"/>
              <a:gd name="connsiteX50" fmla="*/ 2237117 w 2645434"/>
              <a:gd name="connsiteY50" fmla="*/ 1316966 h 3008376"/>
              <a:gd name="connsiteX51" fmla="*/ 2283125 w 2645434"/>
              <a:gd name="connsiteY51" fmla="*/ 1351472 h 3008376"/>
              <a:gd name="connsiteX52" fmla="*/ 2329132 w 2645434"/>
              <a:gd name="connsiteY52" fmla="*/ 1443487 h 3008376"/>
              <a:gd name="connsiteX53" fmla="*/ 2260121 w 2645434"/>
              <a:gd name="connsiteY53" fmla="*/ 1506747 h 3008376"/>
              <a:gd name="connsiteX54" fmla="*/ 1915064 w 2645434"/>
              <a:gd name="connsiteY54" fmla="*/ 1616015 h 3008376"/>
              <a:gd name="connsiteX55" fmla="*/ 1863306 w 2645434"/>
              <a:gd name="connsiteY55" fmla="*/ 1639019 h 3008376"/>
              <a:gd name="connsiteX56" fmla="*/ 1857555 w 2645434"/>
              <a:gd name="connsiteY56" fmla="*/ 1656272 h 3008376"/>
              <a:gd name="connsiteX57" fmla="*/ 1673525 w 2645434"/>
              <a:gd name="connsiteY57" fmla="*/ 1673525 h 3008376"/>
              <a:gd name="connsiteX58" fmla="*/ 1656272 w 2645434"/>
              <a:gd name="connsiteY58" fmla="*/ 1679276 h 3008376"/>
              <a:gd name="connsiteX59" fmla="*/ 1621766 w 2645434"/>
              <a:gd name="connsiteY59" fmla="*/ 1696528 h 3008376"/>
              <a:gd name="connsiteX60" fmla="*/ 1593011 w 2645434"/>
              <a:gd name="connsiteY60" fmla="*/ 1702279 h 3008376"/>
              <a:gd name="connsiteX61" fmla="*/ 1587261 w 2645434"/>
              <a:gd name="connsiteY61" fmla="*/ 1719532 h 3008376"/>
              <a:gd name="connsiteX62" fmla="*/ 1593011 w 2645434"/>
              <a:gd name="connsiteY62" fmla="*/ 1788543 h 3008376"/>
              <a:gd name="connsiteX63" fmla="*/ 1604513 w 2645434"/>
              <a:gd name="connsiteY63" fmla="*/ 1805796 h 3008376"/>
              <a:gd name="connsiteX64" fmla="*/ 1673525 w 2645434"/>
              <a:gd name="connsiteY64" fmla="*/ 1851804 h 3008376"/>
              <a:gd name="connsiteX65" fmla="*/ 1702279 w 2645434"/>
              <a:gd name="connsiteY65" fmla="*/ 1857555 h 3008376"/>
              <a:gd name="connsiteX66" fmla="*/ 1719532 w 2645434"/>
              <a:gd name="connsiteY66" fmla="*/ 1863306 h 3008376"/>
              <a:gd name="connsiteX67" fmla="*/ 1765540 w 2645434"/>
              <a:gd name="connsiteY67" fmla="*/ 1932317 h 3008376"/>
              <a:gd name="connsiteX68" fmla="*/ 1932317 w 2645434"/>
              <a:gd name="connsiteY68" fmla="*/ 2064589 h 3008376"/>
              <a:gd name="connsiteX69" fmla="*/ 1949570 w 2645434"/>
              <a:gd name="connsiteY69" fmla="*/ 2081842 h 3008376"/>
              <a:gd name="connsiteX70" fmla="*/ 1989827 w 2645434"/>
              <a:gd name="connsiteY70" fmla="*/ 2104845 h 3008376"/>
              <a:gd name="connsiteX71" fmla="*/ 2024332 w 2645434"/>
              <a:gd name="connsiteY71" fmla="*/ 2127849 h 3008376"/>
              <a:gd name="connsiteX72" fmla="*/ 2047336 w 2645434"/>
              <a:gd name="connsiteY72" fmla="*/ 2133600 h 3008376"/>
              <a:gd name="connsiteX73" fmla="*/ 2081842 w 2645434"/>
              <a:gd name="connsiteY73" fmla="*/ 2145102 h 3008376"/>
              <a:gd name="connsiteX74" fmla="*/ 2168106 w 2645434"/>
              <a:gd name="connsiteY74" fmla="*/ 2179608 h 3008376"/>
              <a:gd name="connsiteX75" fmla="*/ 2191110 w 2645434"/>
              <a:gd name="connsiteY75" fmla="*/ 2242868 h 3008376"/>
              <a:gd name="connsiteX76" fmla="*/ 2237117 w 2645434"/>
              <a:gd name="connsiteY76" fmla="*/ 2587925 h 3008376"/>
              <a:gd name="connsiteX77" fmla="*/ 2248619 w 2645434"/>
              <a:gd name="connsiteY77" fmla="*/ 2858219 h 3008376"/>
              <a:gd name="connsiteX78" fmla="*/ 2231366 w 2645434"/>
              <a:gd name="connsiteY78" fmla="*/ 3007743 h 3008376"/>
              <a:gd name="connsiteX79" fmla="*/ 2047336 w 2645434"/>
              <a:gd name="connsiteY79" fmla="*/ 2938732 h 3008376"/>
              <a:gd name="connsiteX80" fmla="*/ 2001328 w 2645434"/>
              <a:gd name="connsiteY80" fmla="*/ 2915728 h 3008376"/>
              <a:gd name="connsiteX81" fmla="*/ 1506747 w 2645434"/>
              <a:gd name="connsiteY81" fmla="*/ 2898476 h 3008376"/>
              <a:gd name="connsiteX82" fmla="*/ 1403230 w 2645434"/>
              <a:gd name="connsiteY82" fmla="*/ 2858219 h 3008376"/>
              <a:gd name="connsiteX83" fmla="*/ 1276710 w 2645434"/>
              <a:gd name="connsiteY83" fmla="*/ 2754702 h 3008376"/>
              <a:gd name="connsiteX84" fmla="*/ 1224951 w 2645434"/>
              <a:gd name="connsiteY84" fmla="*/ 2720196 h 3008376"/>
              <a:gd name="connsiteX85" fmla="*/ 1161691 w 2645434"/>
              <a:gd name="connsiteY85" fmla="*/ 2674189 h 3008376"/>
              <a:gd name="connsiteX86" fmla="*/ 1058174 w 2645434"/>
              <a:gd name="connsiteY86" fmla="*/ 2651185 h 3008376"/>
              <a:gd name="connsiteX87" fmla="*/ 1035170 w 2645434"/>
              <a:gd name="connsiteY87" fmla="*/ 2639683 h 3008376"/>
              <a:gd name="connsiteX88" fmla="*/ 1000664 w 2645434"/>
              <a:gd name="connsiteY88" fmla="*/ 2576423 h 3008376"/>
              <a:gd name="connsiteX89" fmla="*/ 994913 w 2645434"/>
              <a:gd name="connsiteY89" fmla="*/ 2541917 h 3008376"/>
              <a:gd name="connsiteX90" fmla="*/ 983411 w 2645434"/>
              <a:gd name="connsiteY90" fmla="*/ 2501660 h 3008376"/>
              <a:gd name="connsiteX91" fmla="*/ 977661 w 2645434"/>
              <a:gd name="connsiteY91" fmla="*/ 2455653 h 3008376"/>
              <a:gd name="connsiteX92" fmla="*/ 983411 w 2645434"/>
              <a:gd name="connsiteY92" fmla="*/ 2363638 h 3008376"/>
              <a:gd name="connsiteX93" fmla="*/ 1000664 w 2645434"/>
              <a:gd name="connsiteY93" fmla="*/ 2306128 h 3008376"/>
              <a:gd name="connsiteX94" fmla="*/ 1006415 w 2645434"/>
              <a:gd name="connsiteY94" fmla="*/ 2254370 h 3008376"/>
              <a:gd name="connsiteX95" fmla="*/ 1029419 w 2645434"/>
              <a:gd name="connsiteY95" fmla="*/ 2173857 h 3008376"/>
              <a:gd name="connsiteX96" fmla="*/ 1063925 w 2645434"/>
              <a:gd name="connsiteY96" fmla="*/ 1915064 h 3008376"/>
              <a:gd name="connsiteX97" fmla="*/ 1063925 w 2645434"/>
              <a:gd name="connsiteY97" fmla="*/ 1713781 h 3008376"/>
              <a:gd name="connsiteX98" fmla="*/ 1075427 w 2645434"/>
              <a:gd name="connsiteY98" fmla="*/ 1690777 h 3008376"/>
              <a:gd name="connsiteX99" fmla="*/ 1081178 w 2645434"/>
              <a:gd name="connsiteY99" fmla="*/ 1719532 h 3008376"/>
              <a:gd name="connsiteX100" fmla="*/ 1058174 w 2645434"/>
              <a:gd name="connsiteY100" fmla="*/ 1731034 h 3008376"/>
              <a:gd name="connsiteX101" fmla="*/ 1006415 w 2645434"/>
              <a:gd name="connsiteY101" fmla="*/ 1759789 h 3008376"/>
              <a:gd name="connsiteX102" fmla="*/ 914400 w 2645434"/>
              <a:gd name="connsiteY102" fmla="*/ 1834551 h 3008376"/>
              <a:gd name="connsiteX103" fmla="*/ 851140 w 2645434"/>
              <a:gd name="connsiteY103" fmla="*/ 1886310 h 3008376"/>
              <a:gd name="connsiteX104" fmla="*/ 833887 w 2645434"/>
              <a:gd name="connsiteY104" fmla="*/ 1920815 h 3008376"/>
              <a:gd name="connsiteX105" fmla="*/ 816634 w 2645434"/>
              <a:gd name="connsiteY105" fmla="*/ 1949570 h 3008376"/>
              <a:gd name="connsiteX106" fmla="*/ 799381 w 2645434"/>
              <a:gd name="connsiteY106" fmla="*/ 2030083 h 3008376"/>
              <a:gd name="connsiteX107" fmla="*/ 793630 w 2645434"/>
              <a:gd name="connsiteY107" fmla="*/ 2133600 h 3008376"/>
              <a:gd name="connsiteX108" fmla="*/ 661359 w 2645434"/>
              <a:gd name="connsiteY108" fmla="*/ 2323381 h 3008376"/>
              <a:gd name="connsiteX109" fmla="*/ 626853 w 2645434"/>
              <a:gd name="connsiteY109" fmla="*/ 2369389 h 3008376"/>
              <a:gd name="connsiteX110" fmla="*/ 615351 w 2645434"/>
              <a:gd name="connsiteY110" fmla="*/ 2386642 h 3008376"/>
              <a:gd name="connsiteX111" fmla="*/ 511834 w 2645434"/>
              <a:gd name="connsiteY111" fmla="*/ 2415396 h 3008376"/>
              <a:gd name="connsiteX112" fmla="*/ 327804 w 2645434"/>
              <a:gd name="connsiteY112" fmla="*/ 2421147 h 3008376"/>
              <a:gd name="connsiteX113" fmla="*/ 207034 w 2645434"/>
              <a:gd name="connsiteY113" fmla="*/ 2426898 h 3008376"/>
              <a:gd name="connsiteX114" fmla="*/ 149525 w 2645434"/>
              <a:gd name="connsiteY114" fmla="*/ 2403894 h 3008376"/>
              <a:gd name="connsiteX115" fmla="*/ 138023 w 2645434"/>
              <a:gd name="connsiteY115" fmla="*/ 2386642 h 3008376"/>
              <a:gd name="connsiteX116" fmla="*/ 120770 w 2645434"/>
              <a:gd name="connsiteY116" fmla="*/ 2323381 h 3008376"/>
              <a:gd name="connsiteX117" fmla="*/ 97766 w 2645434"/>
              <a:gd name="connsiteY117" fmla="*/ 2179608 h 3008376"/>
              <a:gd name="connsiteX118" fmla="*/ 80513 w 2645434"/>
              <a:gd name="connsiteY118" fmla="*/ 2047336 h 3008376"/>
              <a:gd name="connsiteX119" fmla="*/ 63261 w 2645434"/>
              <a:gd name="connsiteY119" fmla="*/ 1984076 h 3008376"/>
              <a:gd name="connsiteX120" fmla="*/ 46008 w 2645434"/>
              <a:gd name="connsiteY120" fmla="*/ 1897811 h 3008376"/>
              <a:gd name="connsiteX121" fmla="*/ 28755 w 2645434"/>
              <a:gd name="connsiteY121" fmla="*/ 1874808 h 3008376"/>
              <a:gd name="connsiteX122" fmla="*/ 17253 w 2645434"/>
              <a:gd name="connsiteY122" fmla="*/ 1834551 h 3008376"/>
              <a:gd name="connsiteX123" fmla="*/ 0 w 2645434"/>
              <a:gd name="connsiteY123" fmla="*/ 1765540 h 3008376"/>
              <a:gd name="connsiteX124" fmla="*/ 11502 w 2645434"/>
              <a:gd name="connsiteY124" fmla="*/ 1673525 h 3008376"/>
              <a:gd name="connsiteX125" fmla="*/ 51759 w 2645434"/>
              <a:gd name="connsiteY125" fmla="*/ 1593011 h 3008376"/>
              <a:gd name="connsiteX126" fmla="*/ 86264 w 2645434"/>
              <a:gd name="connsiteY126" fmla="*/ 1466491 h 3008376"/>
              <a:gd name="connsiteX127" fmla="*/ 97766 w 2645434"/>
              <a:gd name="connsiteY127" fmla="*/ 1443487 h 3008376"/>
              <a:gd name="connsiteX128" fmla="*/ 287547 w 2645434"/>
              <a:gd name="connsiteY128" fmla="*/ 1414732 h 3008376"/>
              <a:gd name="connsiteX129" fmla="*/ 327804 w 2645434"/>
              <a:gd name="connsiteY129" fmla="*/ 1403230 h 3008376"/>
              <a:gd name="connsiteX130" fmla="*/ 356559 w 2645434"/>
              <a:gd name="connsiteY130" fmla="*/ 1385977 h 3008376"/>
              <a:gd name="connsiteX131" fmla="*/ 506083 w 2645434"/>
              <a:gd name="connsiteY131" fmla="*/ 1293962 h 3008376"/>
              <a:gd name="connsiteX132" fmla="*/ 552091 w 2645434"/>
              <a:gd name="connsiteY132" fmla="*/ 1288211 h 3008376"/>
              <a:gd name="connsiteX133" fmla="*/ 592347 w 2645434"/>
              <a:gd name="connsiteY133" fmla="*/ 1265208 h 3008376"/>
              <a:gd name="connsiteX134" fmla="*/ 598098 w 2645434"/>
              <a:gd name="connsiteY134" fmla="*/ 1247955 h 3008376"/>
              <a:gd name="connsiteX135" fmla="*/ 580845 w 2645434"/>
              <a:gd name="connsiteY135" fmla="*/ 1173193 h 3008376"/>
              <a:gd name="connsiteX136" fmla="*/ 552091 w 2645434"/>
              <a:gd name="connsiteY136" fmla="*/ 1144438 h 3008376"/>
              <a:gd name="connsiteX137" fmla="*/ 540589 w 2645434"/>
              <a:gd name="connsiteY137" fmla="*/ 1127185 h 3008376"/>
              <a:gd name="connsiteX138" fmla="*/ 477328 w 2645434"/>
              <a:gd name="connsiteY138" fmla="*/ 1098430 h 3008376"/>
              <a:gd name="connsiteX139" fmla="*/ 431321 w 2645434"/>
              <a:gd name="connsiteY139" fmla="*/ 1052423 h 3008376"/>
              <a:gd name="connsiteX140" fmla="*/ 362310 w 2645434"/>
              <a:gd name="connsiteY140" fmla="*/ 1012166 h 3008376"/>
              <a:gd name="connsiteX141" fmla="*/ 327804 w 2645434"/>
              <a:gd name="connsiteY141" fmla="*/ 994913 h 3008376"/>
              <a:gd name="connsiteX142" fmla="*/ 304800 w 2645434"/>
              <a:gd name="connsiteY142" fmla="*/ 977660 h 3008376"/>
              <a:gd name="connsiteX143" fmla="*/ 299049 w 2645434"/>
              <a:gd name="connsiteY143" fmla="*/ 960408 h 3008376"/>
              <a:gd name="connsiteX144" fmla="*/ 339306 w 2645434"/>
              <a:gd name="connsiteY144" fmla="*/ 954657 h 3008376"/>
              <a:gd name="connsiteX145" fmla="*/ 373811 w 2645434"/>
              <a:gd name="connsiteY145" fmla="*/ 931653 h 3008376"/>
              <a:gd name="connsiteX146" fmla="*/ 523336 w 2645434"/>
              <a:gd name="connsiteY146" fmla="*/ 897147 h 3008376"/>
              <a:gd name="connsiteX147" fmla="*/ 552091 w 2645434"/>
              <a:gd name="connsiteY147" fmla="*/ 879894 h 3008376"/>
              <a:gd name="connsiteX148" fmla="*/ 621102 w 2645434"/>
              <a:gd name="connsiteY148" fmla="*/ 874143 h 3008376"/>
              <a:gd name="connsiteX149" fmla="*/ 718868 w 2645434"/>
              <a:gd name="connsiteY149" fmla="*/ 868393 h 3008376"/>
              <a:gd name="connsiteX150" fmla="*/ 799381 w 2645434"/>
              <a:gd name="connsiteY150" fmla="*/ 868393 h 3008376"/>
              <a:gd name="connsiteX151" fmla="*/ 833887 w 2645434"/>
              <a:gd name="connsiteY151" fmla="*/ 885645 h 3008376"/>
              <a:gd name="connsiteX152" fmla="*/ 787879 w 2645434"/>
              <a:gd name="connsiteY152" fmla="*/ 994913 h 3008376"/>
              <a:gd name="connsiteX153" fmla="*/ 776378 w 2645434"/>
              <a:gd name="connsiteY153" fmla="*/ 989162 h 30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2645434" h="3008376">
                <a:moveTo>
                  <a:pt x="816634" y="931653"/>
                </a:moveTo>
                <a:cubicBezTo>
                  <a:pt x="879206" y="827366"/>
                  <a:pt x="772904" y="1006202"/>
                  <a:pt x="856891" y="856891"/>
                </a:cubicBezTo>
                <a:cubicBezTo>
                  <a:pt x="865757" y="841129"/>
                  <a:pt x="876985" y="826760"/>
                  <a:pt x="885645" y="810883"/>
                </a:cubicBezTo>
                <a:cubicBezTo>
                  <a:pt x="888548" y="805561"/>
                  <a:pt x="888522" y="798967"/>
                  <a:pt x="891396" y="793630"/>
                </a:cubicBezTo>
                <a:cubicBezTo>
                  <a:pt x="901995" y="773947"/>
                  <a:pt x="914400" y="755291"/>
                  <a:pt x="925902" y="736121"/>
                </a:cubicBezTo>
                <a:cubicBezTo>
                  <a:pt x="935531" y="678347"/>
                  <a:pt x="940930" y="664517"/>
                  <a:pt x="920151" y="586596"/>
                </a:cubicBezTo>
                <a:cubicBezTo>
                  <a:pt x="914713" y="566203"/>
                  <a:pt x="884481" y="527535"/>
                  <a:pt x="868393" y="506083"/>
                </a:cubicBezTo>
                <a:cubicBezTo>
                  <a:pt x="859022" y="468599"/>
                  <a:pt x="860778" y="496833"/>
                  <a:pt x="874144" y="460076"/>
                </a:cubicBezTo>
                <a:cubicBezTo>
                  <a:pt x="878913" y="446960"/>
                  <a:pt x="879029" y="432107"/>
                  <a:pt x="885645" y="419819"/>
                </a:cubicBezTo>
                <a:cubicBezTo>
                  <a:pt x="896329" y="399976"/>
                  <a:pt x="928029" y="373197"/>
                  <a:pt x="943155" y="356559"/>
                </a:cubicBezTo>
                <a:cubicBezTo>
                  <a:pt x="986308" y="309091"/>
                  <a:pt x="953223" y="331397"/>
                  <a:pt x="1006415" y="304800"/>
                </a:cubicBezTo>
                <a:cubicBezTo>
                  <a:pt x="1014083" y="291381"/>
                  <a:pt x="1019525" y="276416"/>
                  <a:pt x="1029419" y="264543"/>
                </a:cubicBezTo>
                <a:cubicBezTo>
                  <a:pt x="1066566" y="219967"/>
                  <a:pt x="1050538" y="245358"/>
                  <a:pt x="1081178" y="230038"/>
                </a:cubicBezTo>
                <a:cubicBezTo>
                  <a:pt x="1171659" y="184797"/>
                  <a:pt x="1093153" y="209808"/>
                  <a:pt x="1213449" y="184030"/>
                </a:cubicBezTo>
                <a:cubicBezTo>
                  <a:pt x="1343044" y="122319"/>
                  <a:pt x="1290497" y="135265"/>
                  <a:pt x="1362974" y="120770"/>
                </a:cubicBezTo>
                <a:cubicBezTo>
                  <a:pt x="1384061" y="111185"/>
                  <a:pt x="1405698" y="102729"/>
                  <a:pt x="1426234" y="92015"/>
                </a:cubicBezTo>
                <a:cubicBezTo>
                  <a:pt x="1449845" y="79696"/>
                  <a:pt x="1471220" y="63249"/>
                  <a:pt x="1495245" y="51759"/>
                </a:cubicBezTo>
                <a:cubicBezTo>
                  <a:pt x="1515487" y="42078"/>
                  <a:pt x="1537594" y="36888"/>
                  <a:pt x="1558506" y="28755"/>
                </a:cubicBezTo>
                <a:cubicBezTo>
                  <a:pt x="1572112" y="23464"/>
                  <a:pt x="1585343" y="17253"/>
                  <a:pt x="1598762" y="11502"/>
                </a:cubicBezTo>
                <a:lnTo>
                  <a:pt x="1748287" y="28755"/>
                </a:lnTo>
                <a:cubicBezTo>
                  <a:pt x="1757981" y="30006"/>
                  <a:pt x="1768660" y="29477"/>
                  <a:pt x="1777042" y="34506"/>
                </a:cubicBezTo>
                <a:cubicBezTo>
                  <a:pt x="1798093" y="47136"/>
                  <a:pt x="1834551" y="80513"/>
                  <a:pt x="1834551" y="80513"/>
                </a:cubicBezTo>
                <a:cubicBezTo>
                  <a:pt x="1878642" y="74762"/>
                  <a:pt x="1923176" y="71747"/>
                  <a:pt x="1966823" y="63260"/>
                </a:cubicBezTo>
                <a:cubicBezTo>
                  <a:pt x="1992417" y="58283"/>
                  <a:pt x="2017957" y="51283"/>
                  <a:pt x="2041585" y="40257"/>
                </a:cubicBezTo>
                <a:cubicBezTo>
                  <a:pt x="2047848" y="37334"/>
                  <a:pt x="2046811" y="25900"/>
                  <a:pt x="2053087" y="23004"/>
                </a:cubicBezTo>
                <a:cubicBezTo>
                  <a:pt x="2092190" y="4956"/>
                  <a:pt x="2132275" y="4158"/>
                  <a:pt x="2173857" y="0"/>
                </a:cubicBezTo>
                <a:cubicBezTo>
                  <a:pt x="2325045" y="39441"/>
                  <a:pt x="2261447" y="25570"/>
                  <a:pt x="2363638" y="46008"/>
                </a:cubicBezTo>
                <a:cubicBezTo>
                  <a:pt x="2444853" y="80813"/>
                  <a:pt x="2361220" y="43020"/>
                  <a:pt x="2472906" y="103517"/>
                </a:cubicBezTo>
                <a:cubicBezTo>
                  <a:pt x="2495520" y="115767"/>
                  <a:pt x="2519158" y="126044"/>
                  <a:pt x="2541917" y="138023"/>
                </a:cubicBezTo>
                <a:cubicBezTo>
                  <a:pt x="2555594" y="145221"/>
                  <a:pt x="2568921" y="153075"/>
                  <a:pt x="2582174" y="161027"/>
                </a:cubicBezTo>
                <a:cubicBezTo>
                  <a:pt x="2588101" y="164583"/>
                  <a:pt x="2593426" y="169099"/>
                  <a:pt x="2599427" y="172528"/>
                </a:cubicBezTo>
                <a:cubicBezTo>
                  <a:pt x="2606870" y="176781"/>
                  <a:pt x="2614762" y="180196"/>
                  <a:pt x="2622430" y="184030"/>
                </a:cubicBezTo>
                <a:cubicBezTo>
                  <a:pt x="2630098" y="193615"/>
                  <a:pt x="2645434" y="200510"/>
                  <a:pt x="2645434" y="212785"/>
                </a:cubicBezTo>
                <a:cubicBezTo>
                  <a:pt x="2645434" y="226609"/>
                  <a:pt x="2628935" y="235094"/>
                  <a:pt x="2622430" y="247291"/>
                </a:cubicBezTo>
                <a:cubicBezTo>
                  <a:pt x="2599975" y="289394"/>
                  <a:pt x="2599810" y="302732"/>
                  <a:pt x="2582174" y="345057"/>
                </a:cubicBezTo>
                <a:cubicBezTo>
                  <a:pt x="2578877" y="352970"/>
                  <a:pt x="2574506" y="360392"/>
                  <a:pt x="2570672" y="368060"/>
                </a:cubicBezTo>
                <a:cubicBezTo>
                  <a:pt x="2567933" y="389056"/>
                  <a:pt x="2548594" y="556443"/>
                  <a:pt x="2536166" y="592347"/>
                </a:cubicBezTo>
                <a:cubicBezTo>
                  <a:pt x="2528853" y="613473"/>
                  <a:pt x="2513163" y="630687"/>
                  <a:pt x="2501661" y="649857"/>
                </a:cubicBezTo>
                <a:cubicBezTo>
                  <a:pt x="2500807" y="653274"/>
                  <a:pt x="2484736" y="722554"/>
                  <a:pt x="2478657" y="730370"/>
                </a:cubicBezTo>
                <a:cubicBezTo>
                  <a:pt x="2471794" y="739193"/>
                  <a:pt x="2458173" y="740104"/>
                  <a:pt x="2449902" y="747623"/>
                </a:cubicBezTo>
                <a:cubicBezTo>
                  <a:pt x="2384577" y="807008"/>
                  <a:pt x="2443446" y="773853"/>
                  <a:pt x="2392393" y="799381"/>
                </a:cubicBezTo>
                <a:cubicBezTo>
                  <a:pt x="2382808" y="810883"/>
                  <a:pt x="2372991" y="822196"/>
                  <a:pt x="2363638" y="833887"/>
                </a:cubicBezTo>
                <a:cubicBezTo>
                  <a:pt x="2357650" y="841372"/>
                  <a:pt x="2352753" y="849727"/>
                  <a:pt x="2346385" y="856891"/>
                </a:cubicBezTo>
                <a:cubicBezTo>
                  <a:pt x="2337379" y="867022"/>
                  <a:pt x="2325763" y="874801"/>
                  <a:pt x="2317630" y="885645"/>
                </a:cubicBezTo>
                <a:cubicBezTo>
                  <a:pt x="2308357" y="898009"/>
                  <a:pt x="2302295" y="912483"/>
                  <a:pt x="2294627" y="925902"/>
                </a:cubicBezTo>
                <a:cubicBezTo>
                  <a:pt x="2300378" y="927819"/>
                  <a:pt x="2308517" y="926609"/>
                  <a:pt x="2311879" y="931653"/>
                </a:cubicBezTo>
                <a:cubicBezTo>
                  <a:pt x="2320964" y="945281"/>
                  <a:pt x="2324315" y="962006"/>
                  <a:pt x="2329132" y="977660"/>
                </a:cubicBezTo>
                <a:cubicBezTo>
                  <a:pt x="2332055" y="987159"/>
                  <a:pt x="2339378" y="1033384"/>
                  <a:pt x="2340634" y="1040921"/>
                </a:cubicBezTo>
                <a:cubicBezTo>
                  <a:pt x="2325298" y="1063925"/>
                  <a:pt x="2312891" y="1089177"/>
                  <a:pt x="2294627" y="1109932"/>
                </a:cubicBezTo>
                <a:cubicBezTo>
                  <a:pt x="2246913" y="1164153"/>
                  <a:pt x="2237440" y="1169142"/>
                  <a:pt x="2196861" y="1196196"/>
                </a:cubicBezTo>
                <a:cubicBezTo>
                  <a:pt x="2205697" y="1231542"/>
                  <a:pt x="2218126" y="1289210"/>
                  <a:pt x="2237117" y="1316966"/>
                </a:cubicBezTo>
                <a:cubicBezTo>
                  <a:pt x="2247942" y="1332787"/>
                  <a:pt x="2267789" y="1339970"/>
                  <a:pt x="2283125" y="1351472"/>
                </a:cubicBezTo>
                <a:cubicBezTo>
                  <a:pt x="2298461" y="1382144"/>
                  <a:pt x="2354410" y="1420315"/>
                  <a:pt x="2329132" y="1443487"/>
                </a:cubicBezTo>
                <a:cubicBezTo>
                  <a:pt x="2306128" y="1464574"/>
                  <a:pt x="2287076" y="1491023"/>
                  <a:pt x="2260121" y="1506747"/>
                </a:cubicBezTo>
                <a:cubicBezTo>
                  <a:pt x="2050324" y="1629129"/>
                  <a:pt x="2179173" y="1498631"/>
                  <a:pt x="1915064" y="1616015"/>
                </a:cubicBezTo>
                <a:lnTo>
                  <a:pt x="1863306" y="1639019"/>
                </a:lnTo>
                <a:cubicBezTo>
                  <a:pt x="1861389" y="1644770"/>
                  <a:pt x="1863417" y="1654729"/>
                  <a:pt x="1857555" y="1656272"/>
                </a:cubicBezTo>
                <a:cubicBezTo>
                  <a:pt x="1830595" y="1663367"/>
                  <a:pt x="1708612" y="1671019"/>
                  <a:pt x="1673525" y="1673525"/>
                </a:cubicBezTo>
                <a:cubicBezTo>
                  <a:pt x="1667774" y="1675442"/>
                  <a:pt x="1661812" y="1676814"/>
                  <a:pt x="1656272" y="1679276"/>
                </a:cubicBezTo>
                <a:cubicBezTo>
                  <a:pt x="1644521" y="1684499"/>
                  <a:pt x="1633851" y="1692134"/>
                  <a:pt x="1621766" y="1696528"/>
                </a:cubicBezTo>
                <a:cubicBezTo>
                  <a:pt x="1612580" y="1699868"/>
                  <a:pt x="1602596" y="1700362"/>
                  <a:pt x="1593011" y="1702279"/>
                </a:cubicBezTo>
                <a:cubicBezTo>
                  <a:pt x="1591094" y="1708030"/>
                  <a:pt x="1587261" y="1713470"/>
                  <a:pt x="1587261" y="1719532"/>
                </a:cubicBezTo>
                <a:cubicBezTo>
                  <a:pt x="1587261" y="1742615"/>
                  <a:pt x="1588484" y="1765908"/>
                  <a:pt x="1593011" y="1788543"/>
                </a:cubicBezTo>
                <a:cubicBezTo>
                  <a:pt x="1594366" y="1795321"/>
                  <a:pt x="1599375" y="1801172"/>
                  <a:pt x="1604513" y="1805796"/>
                </a:cubicBezTo>
                <a:cubicBezTo>
                  <a:pt x="1616981" y="1817017"/>
                  <a:pt x="1651442" y="1844443"/>
                  <a:pt x="1673525" y="1851804"/>
                </a:cubicBezTo>
                <a:cubicBezTo>
                  <a:pt x="1682798" y="1854895"/>
                  <a:pt x="1692796" y="1855184"/>
                  <a:pt x="1702279" y="1857555"/>
                </a:cubicBezTo>
                <a:cubicBezTo>
                  <a:pt x="1708160" y="1859025"/>
                  <a:pt x="1713781" y="1861389"/>
                  <a:pt x="1719532" y="1863306"/>
                </a:cubicBezTo>
                <a:cubicBezTo>
                  <a:pt x="1734868" y="1886310"/>
                  <a:pt x="1746821" y="1911971"/>
                  <a:pt x="1765540" y="1932317"/>
                </a:cubicBezTo>
                <a:cubicBezTo>
                  <a:pt x="1820842" y="1992427"/>
                  <a:pt x="1869280" y="2016384"/>
                  <a:pt x="1932317" y="2064589"/>
                </a:cubicBezTo>
                <a:cubicBezTo>
                  <a:pt x="1938778" y="2069530"/>
                  <a:pt x="1942907" y="2077178"/>
                  <a:pt x="1949570" y="2081842"/>
                </a:cubicBezTo>
                <a:cubicBezTo>
                  <a:pt x="1962231" y="2090705"/>
                  <a:pt x="1976664" y="2096745"/>
                  <a:pt x="1989827" y="2104845"/>
                </a:cubicBezTo>
                <a:cubicBezTo>
                  <a:pt x="2001600" y="2112090"/>
                  <a:pt x="2011968" y="2121667"/>
                  <a:pt x="2024332" y="2127849"/>
                </a:cubicBezTo>
                <a:cubicBezTo>
                  <a:pt x="2031402" y="2131384"/>
                  <a:pt x="2039765" y="2131329"/>
                  <a:pt x="2047336" y="2133600"/>
                </a:cubicBezTo>
                <a:cubicBezTo>
                  <a:pt x="2058949" y="2137084"/>
                  <a:pt x="2070512" y="2140786"/>
                  <a:pt x="2081842" y="2145102"/>
                </a:cubicBezTo>
                <a:cubicBezTo>
                  <a:pt x="2110783" y="2156127"/>
                  <a:pt x="2139351" y="2168106"/>
                  <a:pt x="2168106" y="2179608"/>
                </a:cubicBezTo>
                <a:cubicBezTo>
                  <a:pt x="2196715" y="2208215"/>
                  <a:pt x="2183539" y="2187979"/>
                  <a:pt x="2191110" y="2242868"/>
                </a:cubicBezTo>
                <a:cubicBezTo>
                  <a:pt x="2231712" y="2537242"/>
                  <a:pt x="2179668" y="2139827"/>
                  <a:pt x="2237117" y="2587925"/>
                </a:cubicBezTo>
                <a:cubicBezTo>
                  <a:pt x="2240951" y="2678023"/>
                  <a:pt x="2249854" y="2768048"/>
                  <a:pt x="2248619" y="2858219"/>
                </a:cubicBezTo>
                <a:cubicBezTo>
                  <a:pt x="2247932" y="2908386"/>
                  <a:pt x="2272617" y="2979185"/>
                  <a:pt x="2231366" y="3007743"/>
                </a:cubicBezTo>
                <a:cubicBezTo>
                  <a:pt x="2220766" y="3015081"/>
                  <a:pt x="2085331" y="2956612"/>
                  <a:pt x="2047336" y="2938732"/>
                </a:cubicBezTo>
                <a:cubicBezTo>
                  <a:pt x="2031822" y="2931431"/>
                  <a:pt x="2018427" y="2917001"/>
                  <a:pt x="2001328" y="2915728"/>
                </a:cubicBezTo>
                <a:cubicBezTo>
                  <a:pt x="1836823" y="2903478"/>
                  <a:pt x="1671607" y="2904227"/>
                  <a:pt x="1506747" y="2898476"/>
                </a:cubicBezTo>
                <a:cubicBezTo>
                  <a:pt x="1471199" y="2888319"/>
                  <a:pt x="1434415" y="2879954"/>
                  <a:pt x="1403230" y="2858219"/>
                </a:cubicBezTo>
                <a:cubicBezTo>
                  <a:pt x="1358526" y="2827062"/>
                  <a:pt x="1322049" y="2784928"/>
                  <a:pt x="1276710" y="2754702"/>
                </a:cubicBezTo>
                <a:cubicBezTo>
                  <a:pt x="1259457" y="2743200"/>
                  <a:pt x="1241938" y="2732087"/>
                  <a:pt x="1224951" y="2720196"/>
                </a:cubicBezTo>
                <a:cubicBezTo>
                  <a:pt x="1203591" y="2705244"/>
                  <a:pt x="1186986" y="2680513"/>
                  <a:pt x="1161691" y="2674189"/>
                </a:cubicBezTo>
                <a:cubicBezTo>
                  <a:pt x="1081367" y="2654108"/>
                  <a:pt x="1116068" y="2660834"/>
                  <a:pt x="1058174" y="2651185"/>
                </a:cubicBezTo>
                <a:cubicBezTo>
                  <a:pt x="1050506" y="2647351"/>
                  <a:pt x="1040866" y="2646091"/>
                  <a:pt x="1035170" y="2639683"/>
                </a:cubicBezTo>
                <a:cubicBezTo>
                  <a:pt x="1027381" y="2630921"/>
                  <a:pt x="1008278" y="2591652"/>
                  <a:pt x="1000664" y="2576423"/>
                </a:cubicBezTo>
                <a:cubicBezTo>
                  <a:pt x="998747" y="2564921"/>
                  <a:pt x="997535" y="2553279"/>
                  <a:pt x="994913" y="2541917"/>
                </a:cubicBezTo>
                <a:cubicBezTo>
                  <a:pt x="991775" y="2528318"/>
                  <a:pt x="986148" y="2515345"/>
                  <a:pt x="983411" y="2501660"/>
                </a:cubicBezTo>
                <a:cubicBezTo>
                  <a:pt x="980380" y="2486505"/>
                  <a:pt x="979578" y="2470989"/>
                  <a:pt x="977661" y="2455653"/>
                </a:cubicBezTo>
                <a:cubicBezTo>
                  <a:pt x="979578" y="2424981"/>
                  <a:pt x="978738" y="2394012"/>
                  <a:pt x="983411" y="2363638"/>
                </a:cubicBezTo>
                <a:cubicBezTo>
                  <a:pt x="986454" y="2343857"/>
                  <a:pt x="996541" y="2325713"/>
                  <a:pt x="1000664" y="2306128"/>
                </a:cubicBezTo>
                <a:cubicBezTo>
                  <a:pt x="1004240" y="2289142"/>
                  <a:pt x="1002727" y="2271333"/>
                  <a:pt x="1006415" y="2254370"/>
                </a:cubicBezTo>
                <a:cubicBezTo>
                  <a:pt x="1012344" y="2227095"/>
                  <a:pt x="1023669" y="2201170"/>
                  <a:pt x="1029419" y="2173857"/>
                </a:cubicBezTo>
                <a:cubicBezTo>
                  <a:pt x="1052625" y="2063630"/>
                  <a:pt x="1053590" y="2023584"/>
                  <a:pt x="1063925" y="1915064"/>
                </a:cubicBezTo>
                <a:cubicBezTo>
                  <a:pt x="1063633" y="1906586"/>
                  <a:pt x="1047801" y="1767529"/>
                  <a:pt x="1063925" y="1713781"/>
                </a:cubicBezTo>
                <a:cubicBezTo>
                  <a:pt x="1066388" y="1705569"/>
                  <a:pt x="1071593" y="1698445"/>
                  <a:pt x="1075427" y="1690777"/>
                </a:cubicBezTo>
                <a:cubicBezTo>
                  <a:pt x="1077344" y="1700362"/>
                  <a:pt x="1085028" y="1710548"/>
                  <a:pt x="1081178" y="1719532"/>
                </a:cubicBezTo>
                <a:cubicBezTo>
                  <a:pt x="1077801" y="1727412"/>
                  <a:pt x="1065722" y="1726970"/>
                  <a:pt x="1058174" y="1731034"/>
                </a:cubicBezTo>
                <a:cubicBezTo>
                  <a:pt x="1040796" y="1740391"/>
                  <a:pt x="1023256" y="1749497"/>
                  <a:pt x="1006415" y="1759789"/>
                </a:cubicBezTo>
                <a:cubicBezTo>
                  <a:pt x="928376" y="1807479"/>
                  <a:pt x="978921" y="1777199"/>
                  <a:pt x="914400" y="1834551"/>
                </a:cubicBezTo>
                <a:cubicBezTo>
                  <a:pt x="894037" y="1852652"/>
                  <a:pt x="872227" y="1869057"/>
                  <a:pt x="851140" y="1886310"/>
                </a:cubicBezTo>
                <a:cubicBezTo>
                  <a:pt x="845389" y="1897812"/>
                  <a:pt x="840045" y="1909526"/>
                  <a:pt x="833887" y="1920815"/>
                </a:cubicBezTo>
                <a:cubicBezTo>
                  <a:pt x="828534" y="1930628"/>
                  <a:pt x="820000" y="1938911"/>
                  <a:pt x="816634" y="1949570"/>
                </a:cubicBezTo>
                <a:cubicBezTo>
                  <a:pt x="808369" y="1975743"/>
                  <a:pt x="805132" y="2003245"/>
                  <a:pt x="799381" y="2030083"/>
                </a:cubicBezTo>
                <a:cubicBezTo>
                  <a:pt x="797464" y="2064589"/>
                  <a:pt x="800801" y="2099793"/>
                  <a:pt x="793630" y="2133600"/>
                </a:cubicBezTo>
                <a:cubicBezTo>
                  <a:pt x="766751" y="2260319"/>
                  <a:pt x="741689" y="2202886"/>
                  <a:pt x="661359" y="2323381"/>
                </a:cubicBezTo>
                <a:cubicBezTo>
                  <a:pt x="635356" y="2362386"/>
                  <a:pt x="667836" y="2314745"/>
                  <a:pt x="626853" y="2369389"/>
                </a:cubicBezTo>
                <a:cubicBezTo>
                  <a:pt x="622706" y="2374918"/>
                  <a:pt x="620975" y="2382625"/>
                  <a:pt x="615351" y="2386642"/>
                </a:cubicBezTo>
                <a:cubicBezTo>
                  <a:pt x="597003" y="2399747"/>
                  <a:pt x="512040" y="2415378"/>
                  <a:pt x="511834" y="2415396"/>
                </a:cubicBezTo>
                <a:cubicBezTo>
                  <a:pt x="450702" y="2420830"/>
                  <a:pt x="389134" y="2418833"/>
                  <a:pt x="327804" y="2421147"/>
                </a:cubicBezTo>
                <a:lnTo>
                  <a:pt x="207034" y="2426898"/>
                </a:lnTo>
                <a:cubicBezTo>
                  <a:pt x="187864" y="2419230"/>
                  <a:pt x="167359" y="2414297"/>
                  <a:pt x="149525" y="2403894"/>
                </a:cubicBezTo>
                <a:cubicBezTo>
                  <a:pt x="143555" y="2400411"/>
                  <a:pt x="140348" y="2393151"/>
                  <a:pt x="138023" y="2386642"/>
                </a:cubicBezTo>
                <a:cubicBezTo>
                  <a:pt x="130672" y="2366058"/>
                  <a:pt x="125685" y="2344678"/>
                  <a:pt x="120770" y="2323381"/>
                </a:cubicBezTo>
                <a:cubicBezTo>
                  <a:pt x="97423" y="2222211"/>
                  <a:pt x="107956" y="2263677"/>
                  <a:pt x="97766" y="2179608"/>
                </a:cubicBezTo>
                <a:cubicBezTo>
                  <a:pt x="92416" y="2135467"/>
                  <a:pt x="92212" y="2090234"/>
                  <a:pt x="80513" y="2047336"/>
                </a:cubicBezTo>
                <a:lnTo>
                  <a:pt x="63261" y="1984076"/>
                </a:lnTo>
                <a:cubicBezTo>
                  <a:pt x="59688" y="1955492"/>
                  <a:pt x="58226" y="1924690"/>
                  <a:pt x="46008" y="1897811"/>
                </a:cubicBezTo>
                <a:cubicBezTo>
                  <a:pt x="42042" y="1889085"/>
                  <a:pt x="34506" y="1882476"/>
                  <a:pt x="28755" y="1874808"/>
                </a:cubicBezTo>
                <a:cubicBezTo>
                  <a:pt x="17735" y="1841749"/>
                  <a:pt x="28085" y="1874268"/>
                  <a:pt x="17253" y="1834551"/>
                </a:cubicBezTo>
                <a:cubicBezTo>
                  <a:pt x="1292" y="1776028"/>
                  <a:pt x="9730" y="1814190"/>
                  <a:pt x="0" y="1765540"/>
                </a:cubicBezTo>
                <a:cubicBezTo>
                  <a:pt x="596" y="1759575"/>
                  <a:pt x="6406" y="1688814"/>
                  <a:pt x="11502" y="1673525"/>
                </a:cubicBezTo>
                <a:cubicBezTo>
                  <a:pt x="23553" y="1637373"/>
                  <a:pt x="33965" y="1622668"/>
                  <a:pt x="51759" y="1593011"/>
                </a:cubicBezTo>
                <a:cubicBezTo>
                  <a:pt x="60269" y="1524929"/>
                  <a:pt x="53742" y="1550121"/>
                  <a:pt x="86264" y="1466491"/>
                </a:cubicBezTo>
                <a:cubicBezTo>
                  <a:pt x="89371" y="1458501"/>
                  <a:pt x="89932" y="1446969"/>
                  <a:pt x="97766" y="1443487"/>
                </a:cubicBezTo>
                <a:cubicBezTo>
                  <a:pt x="159085" y="1416234"/>
                  <a:pt x="222617" y="1418551"/>
                  <a:pt x="287547" y="1414732"/>
                </a:cubicBezTo>
                <a:cubicBezTo>
                  <a:pt x="300966" y="1410898"/>
                  <a:pt x="314922" y="1408598"/>
                  <a:pt x="327804" y="1403230"/>
                </a:cubicBezTo>
                <a:cubicBezTo>
                  <a:pt x="338122" y="1398931"/>
                  <a:pt x="347196" y="1392083"/>
                  <a:pt x="356559" y="1385977"/>
                </a:cubicBezTo>
                <a:cubicBezTo>
                  <a:pt x="368414" y="1378246"/>
                  <a:pt x="466779" y="1306244"/>
                  <a:pt x="506083" y="1293962"/>
                </a:cubicBezTo>
                <a:cubicBezTo>
                  <a:pt x="520835" y="1289352"/>
                  <a:pt x="536755" y="1290128"/>
                  <a:pt x="552091" y="1288211"/>
                </a:cubicBezTo>
                <a:cubicBezTo>
                  <a:pt x="565510" y="1280543"/>
                  <a:pt x="580716" y="1275385"/>
                  <a:pt x="592347" y="1265208"/>
                </a:cubicBezTo>
                <a:cubicBezTo>
                  <a:pt x="596909" y="1261216"/>
                  <a:pt x="598850" y="1253970"/>
                  <a:pt x="598098" y="1247955"/>
                </a:cubicBezTo>
                <a:cubicBezTo>
                  <a:pt x="594926" y="1222577"/>
                  <a:pt x="591232" y="1196564"/>
                  <a:pt x="580845" y="1173193"/>
                </a:cubicBezTo>
                <a:cubicBezTo>
                  <a:pt x="575340" y="1160806"/>
                  <a:pt x="561017" y="1154639"/>
                  <a:pt x="552091" y="1144438"/>
                </a:cubicBezTo>
                <a:cubicBezTo>
                  <a:pt x="547540" y="1139236"/>
                  <a:pt x="545837" y="1131683"/>
                  <a:pt x="540589" y="1127185"/>
                </a:cubicBezTo>
                <a:cubicBezTo>
                  <a:pt x="520657" y="1110101"/>
                  <a:pt x="501592" y="1106518"/>
                  <a:pt x="477328" y="1098430"/>
                </a:cubicBezTo>
                <a:cubicBezTo>
                  <a:pt x="461992" y="1083094"/>
                  <a:pt x="448153" y="1066099"/>
                  <a:pt x="431321" y="1052423"/>
                </a:cubicBezTo>
                <a:cubicBezTo>
                  <a:pt x="394996" y="1022909"/>
                  <a:pt x="393453" y="1029962"/>
                  <a:pt x="362310" y="1012166"/>
                </a:cubicBezTo>
                <a:cubicBezTo>
                  <a:pt x="331096" y="994329"/>
                  <a:pt x="359435" y="1005457"/>
                  <a:pt x="327804" y="994913"/>
                </a:cubicBezTo>
                <a:cubicBezTo>
                  <a:pt x="320136" y="989162"/>
                  <a:pt x="310936" y="985023"/>
                  <a:pt x="304800" y="977660"/>
                </a:cubicBezTo>
                <a:cubicBezTo>
                  <a:pt x="300919" y="973003"/>
                  <a:pt x="294005" y="963770"/>
                  <a:pt x="299049" y="960408"/>
                </a:cubicBezTo>
                <a:cubicBezTo>
                  <a:pt x="310328" y="952889"/>
                  <a:pt x="325887" y="956574"/>
                  <a:pt x="339306" y="954657"/>
                </a:cubicBezTo>
                <a:cubicBezTo>
                  <a:pt x="350808" y="946989"/>
                  <a:pt x="360617" y="935776"/>
                  <a:pt x="373811" y="931653"/>
                </a:cubicBezTo>
                <a:cubicBezTo>
                  <a:pt x="422634" y="916396"/>
                  <a:pt x="523336" y="897147"/>
                  <a:pt x="523336" y="897147"/>
                </a:cubicBezTo>
                <a:cubicBezTo>
                  <a:pt x="532921" y="891396"/>
                  <a:pt x="541210" y="882454"/>
                  <a:pt x="552091" y="879894"/>
                </a:cubicBezTo>
                <a:cubicBezTo>
                  <a:pt x="574561" y="874607"/>
                  <a:pt x="598073" y="875731"/>
                  <a:pt x="621102" y="874143"/>
                </a:cubicBezTo>
                <a:cubicBezTo>
                  <a:pt x="653670" y="871897"/>
                  <a:pt x="686279" y="870310"/>
                  <a:pt x="718868" y="868393"/>
                </a:cubicBezTo>
                <a:cubicBezTo>
                  <a:pt x="752907" y="863530"/>
                  <a:pt x="765342" y="857920"/>
                  <a:pt x="799381" y="868393"/>
                </a:cubicBezTo>
                <a:cubicBezTo>
                  <a:pt x="811672" y="872175"/>
                  <a:pt x="822385" y="879894"/>
                  <a:pt x="833887" y="885645"/>
                </a:cubicBezTo>
                <a:cubicBezTo>
                  <a:pt x="827961" y="944909"/>
                  <a:pt x="837696" y="950632"/>
                  <a:pt x="787879" y="994913"/>
                </a:cubicBezTo>
                <a:cubicBezTo>
                  <a:pt x="784675" y="997761"/>
                  <a:pt x="780212" y="991079"/>
                  <a:pt x="776378" y="9891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10428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Table&#10;&#10;Description automatically generated">
            <a:extLst>
              <a:ext uri="{FF2B5EF4-FFF2-40B4-BE49-F238E27FC236}">
                <a16:creationId xmlns:a16="http://schemas.microsoft.com/office/drawing/2014/main" id="{6CE943BA-2082-EA45-B04B-323E6C7AE0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505" y="76200"/>
            <a:ext cx="7561010" cy="6128529"/>
          </a:xfrm>
        </p:spPr>
      </p:pic>
      <p:pic>
        <p:nvPicPr>
          <p:cNvPr id="6" name="Picture 5">
            <a:extLst>
              <a:ext uri="{FF2B5EF4-FFF2-40B4-BE49-F238E27FC236}">
                <a16:creationId xmlns:a16="http://schemas.microsoft.com/office/drawing/2014/main" id="{5B1E3807-8161-C342-8D82-08E592EF1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392210" y="466580"/>
            <a:ext cx="3038570" cy="4299960"/>
          </a:xfrm>
          <a:prstGeom prst="rect">
            <a:avLst/>
          </a:prstGeom>
        </p:spPr>
      </p:pic>
      <p:pic>
        <p:nvPicPr>
          <p:cNvPr id="8" name="Picture 7">
            <a:extLst>
              <a:ext uri="{FF2B5EF4-FFF2-40B4-BE49-F238E27FC236}">
                <a16:creationId xmlns:a16="http://schemas.microsoft.com/office/drawing/2014/main" id="{A1D7C159-ED24-0D44-8D8F-C6AFAA8C03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292680" y="1677466"/>
            <a:ext cx="3235568" cy="4297900"/>
          </a:xfrm>
          <a:prstGeom prst="rect">
            <a:avLst/>
          </a:prstGeom>
        </p:spPr>
      </p:pic>
    </p:spTree>
    <p:extLst>
      <p:ext uri="{BB962C8B-B14F-4D97-AF65-F5344CB8AC3E}">
        <p14:creationId xmlns:p14="http://schemas.microsoft.com/office/powerpoint/2010/main" val="3699580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ABEA6-7A7B-4F72-BB44-0A58378442DE}"/>
              </a:ext>
            </a:extLst>
          </p:cNvPr>
          <p:cNvSpPr>
            <a:spLocks noGrp="1"/>
          </p:cNvSpPr>
          <p:nvPr>
            <p:ph type="title"/>
          </p:nvPr>
        </p:nvSpPr>
        <p:spPr/>
        <p:txBody>
          <a:bodyPr>
            <a:normAutofit/>
          </a:bodyPr>
          <a:lstStyle/>
          <a:p>
            <a:pPr algn="ctr"/>
            <a:r>
              <a:rPr lang="en-AU" sz="4400" dirty="0">
                <a:latin typeface="Calibri" panose="020F0502020204030204" pitchFamily="34" charset="0"/>
                <a:ea typeface="Calibri" panose="020F0502020204030204" pitchFamily="34" charset="0"/>
              </a:rPr>
              <a:t>True or False</a:t>
            </a:r>
            <a:br>
              <a:rPr lang="en-AU" sz="4400" dirty="0">
                <a:effectLst/>
                <a:latin typeface="Calibri" panose="020F0502020204030204" pitchFamily="34" charset="0"/>
                <a:ea typeface="Calibri" panose="020F0502020204030204" pitchFamily="34" charset="0"/>
              </a:rPr>
            </a:br>
            <a:endParaRPr lang="en-AU" dirty="0"/>
          </a:p>
        </p:txBody>
      </p:sp>
      <p:sp>
        <p:nvSpPr>
          <p:cNvPr id="4" name="Content Placeholder 3">
            <a:extLst>
              <a:ext uri="{FF2B5EF4-FFF2-40B4-BE49-F238E27FC236}">
                <a16:creationId xmlns:a16="http://schemas.microsoft.com/office/drawing/2014/main" id="{39C98867-DE3B-4392-935C-3602171EB486}"/>
              </a:ext>
            </a:extLst>
          </p:cNvPr>
          <p:cNvSpPr>
            <a:spLocks noGrp="1"/>
          </p:cNvSpPr>
          <p:nvPr>
            <p:ph idx="1"/>
          </p:nvPr>
        </p:nvSpPr>
        <p:spPr/>
        <p:txBody>
          <a:bodyPr>
            <a:normAutofit/>
          </a:bodyPr>
          <a:lstStyle/>
          <a:p>
            <a:pPr marL="0" indent="0" algn="ctr">
              <a:buNone/>
            </a:pPr>
            <a:r>
              <a:rPr lang="en-AU" sz="5400" dirty="0">
                <a:solidFill>
                  <a:srgbClr val="222222"/>
                </a:solidFill>
                <a:effectLst/>
                <a:ea typeface="Times New Roman" panose="02020603050405020304" pitchFamily="18" charset="0"/>
              </a:rPr>
              <a:t>Continual use of words like mild or severe to describe an autistic person, is potentially damaging.</a:t>
            </a:r>
            <a:endParaRPr lang="en-AU" sz="5400" dirty="0"/>
          </a:p>
        </p:txBody>
      </p:sp>
    </p:spTree>
    <p:extLst>
      <p:ext uri="{BB962C8B-B14F-4D97-AF65-F5344CB8AC3E}">
        <p14:creationId xmlns:p14="http://schemas.microsoft.com/office/powerpoint/2010/main" val="3393851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760801-CFD6-40D3-8B04-C9EB88D160CB}"/>
              </a:ext>
            </a:extLst>
          </p:cNvPr>
          <p:cNvSpPr>
            <a:spLocks noGrp="1"/>
          </p:cNvSpPr>
          <p:nvPr>
            <p:ph idx="1"/>
          </p:nvPr>
        </p:nvSpPr>
        <p:spPr/>
        <p:txBody>
          <a:bodyPr/>
          <a:lstStyle/>
          <a:p>
            <a:pPr marL="0" indent="0">
              <a:spcBef>
                <a:spcPts val="1200"/>
              </a:spcBef>
              <a:spcAft>
                <a:spcPts val="1200"/>
              </a:spcAft>
              <a:buNone/>
            </a:pPr>
            <a:r>
              <a:rPr lang="en-AU" sz="3200" dirty="0">
                <a:solidFill>
                  <a:srgbClr val="222222"/>
                </a:solidFill>
                <a:effectLst/>
                <a:latin typeface="Roboto" panose="02000000000000000000" pitchFamily="2" charset="0"/>
                <a:ea typeface="Calibri" panose="020F0502020204030204" pitchFamily="34" charset="0"/>
              </a:rPr>
              <a:t>As Adam Walton, an Autistic self-advocate, says so eloquently:27</a:t>
            </a:r>
            <a:endParaRPr lang="en-AU" sz="3200" dirty="0">
              <a:effectLst/>
              <a:latin typeface="Calibri" panose="020F0502020204030204" pitchFamily="34" charset="0"/>
              <a:ea typeface="Calibri" panose="020F0502020204030204" pitchFamily="34" charset="0"/>
            </a:endParaRPr>
          </a:p>
          <a:p>
            <a:pPr marL="190500">
              <a:spcBef>
                <a:spcPts val="1200"/>
              </a:spcBef>
              <a:spcAft>
                <a:spcPts val="1200"/>
              </a:spcAft>
            </a:pPr>
            <a:r>
              <a:rPr lang="en-AU" sz="4400" i="1" dirty="0">
                <a:solidFill>
                  <a:srgbClr val="222222"/>
                </a:solidFill>
                <a:effectLst/>
                <a:ea typeface="Calibri" panose="020F0502020204030204" pitchFamily="34" charset="0"/>
                <a:cs typeface="Calibri" panose="020F0502020204030204" pitchFamily="34" charset="0"/>
              </a:rPr>
              <a:t>[So-called] mild autism doesn’t mean one experiences autism mildly … It means YOU experience their autism mildly.</a:t>
            </a:r>
            <a:endParaRPr lang="en-AU" sz="4400" i="1" dirty="0">
              <a:effectLst/>
              <a:ea typeface="Calibri" panose="020F0502020204030204" pitchFamily="34" charset="0"/>
            </a:endParaRPr>
          </a:p>
          <a:p>
            <a:endParaRPr lang="en-AU" dirty="0"/>
          </a:p>
        </p:txBody>
      </p:sp>
    </p:spTree>
    <p:extLst>
      <p:ext uri="{BB962C8B-B14F-4D97-AF65-F5344CB8AC3E}">
        <p14:creationId xmlns:p14="http://schemas.microsoft.com/office/powerpoint/2010/main" val="3099254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1906-C604-40DD-8C64-7D50600AF835}"/>
              </a:ext>
            </a:extLst>
          </p:cNvPr>
          <p:cNvSpPr>
            <a:spLocks noGrp="1"/>
          </p:cNvSpPr>
          <p:nvPr>
            <p:ph type="title"/>
          </p:nvPr>
        </p:nvSpPr>
        <p:spPr>
          <a:xfrm>
            <a:off x="838200" y="365125"/>
            <a:ext cx="4989945" cy="1306657"/>
          </a:xfrm>
        </p:spPr>
        <p:txBody>
          <a:bodyPr/>
          <a:lstStyle/>
          <a:p>
            <a:pPr algn="ctr"/>
            <a:r>
              <a:rPr lang="en-AU" dirty="0"/>
              <a:t>Lachlan </a:t>
            </a:r>
          </a:p>
        </p:txBody>
      </p:sp>
      <p:sp>
        <p:nvSpPr>
          <p:cNvPr id="3" name="Content Placeholder 2">
            <a:extLst>
              <a:ext uri="{FF2B5EF4-FFF2-40B4-BE49-F238E27FC236}">
                <a16:creationId xmlns:a16="http://schemas.microsoft.com/office/drawing/2014/main" id="{C25D37D7-C21E-4943-B317-992BA270367B}"/>
              </a:ext>
            </a:extLst>
          </p:cNvPr>
          <p:cNvSpPr>
            <a:spLocks noGrp="1"/>
          </p:cNvSpPr>
          <p:nvPr>
            <p:ph idx="1"/>
          </p:nvPr>
        </p:nvSpPr>
        <p:spPr>
          <a:xfrm>
            <a:off x="838200" y="1825625"/>
            <a:ext cx="3825240" cy="3962527"/>
          </a:xfrm>
        </p:spPr>
        <p:txBody>
          <a:bodyPr/>
          <a:lstStyle/>
          <a:p>
            <a:pPr marL="0" indent="0">
              <a:buNone/>
            </a:pPr>
            <a:r>
              <a:rPr lang="en-AU" dirty="0">
                <a:solidFill>
                  <a:schemeClr val="tx1"/>
                </a:solidFill>
              </a:rPr>
              <a:t>A.K.A</a:t>
            </a:r>
            <a:br>
              <a:rPr lang="en-AU" dirty="0">
                <a:solidFill>
                  <a:schemeClr val="tx1"/>
                </a:solidFill>
              </a:rPr>
            </a:br>
            <a:br>
              <a:rPr lang="en-AU" dirty="0">
                <a:solidFill>
                  <a:schemeClr val="tx1"/>
                </a:solidFill>
              </a:rPr>
            </a:br>
            <a:r>
              <a:rPr lang="en-AU" dirty="0">
                <a:solidFill>
                  <a:schemeClr val="tx1"/>
                </a:solidFill>
              </a:rPr>
              <a:t>penguin, Gecko, Beluga or axolotl</a:t>
            </a:r>
            <a:endParaRPr lang="en-AU" dirty="0"/>
          </a:p>
        </p:txBody>
      </p:sp>
      <p:pic>
        <p:nvPicPr>
          <p:cNvPr id="4" name="Picture 3">
            <a:extLst>
              <a:ext uri="{FF2B5EF4-FFF2-40B4-BE49-F238E27FC236}">
                <a16:creationId xmlns:a16="http://schemas.microsoft.com/office/drawing/2014/main" id="{6AB12E8A-405F-4BA9-BA3B-9A54385318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005454" y="1357094"/>
            <a:ext cx="5376872" cy="3990108"/>
          </a:xfrm>
          <a:prstGeom prst="rect">
            <a:avLst/>
          </a:prstGeom>
        </p:spPr>
      </p:pic>
    </p:spTree>
    <p:extLst>
      <p:ext uri="{BB962C8B-B14F-4D97-AF65-F5344CB8AC3E}">
        <p14:creationId xmlns:p14="http://schemas.microsoft.com/office/powerpoint/2010/main" val="68112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0C10801-AF5E-134E-934A-404D982A2B6A}"/>
              </a:ext>
            </a:extLst>
          </p:cNvPr>
          <p:cNvGraphicFramePr>
            <a:graphicFrameLocks noGrp="1"/>
          </p:cNvGraphicFramePr>
          <p:nvPr>
            <p:ph idx="1"/>
            <p:extLst>
              <p:ext uri="{D42A27DB-BD31-4B8C-83A1-F6EECF244321}">
                <p14:modId xmlns:p14="http://schemas.microsoft.com/office/powerpoint/2010/main" val="3672331425"/>
              </p:ext>
            </p:extLst>
          </p:nvPr>
        </p:nvGraphicFramePr>
        <p:xfrm>
          <a:off x="711679" y="819210"/>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09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chart seriesIdx="0" categoryIdx="0" bldStep="ptInCategory"/>
                                            </p:graphicEl>
                                          </p:spTgt>
                                        </p:tgtEl>
                                        <p:attrNameLst>
                                          <p:attrName>style.visibility</p:attrName>
                                        </p:attrNameLst>
                                      </p:cBhvr>
                                      <p:to>
                                        <p:strVal val="visible"/>
                                      </p:to>
                                    </p:set>
                                    <p:anim calcmode="lin" valueType="num">
                                      <p:cBhvr additive="base">
                                        <p:cTn id="7" dur="500" fill="hold"/>
                                        <p:tgtEl>
                                          <p:spTgt spid="4">
                                            <p:graphicEl>
                                              <a:chart seriesIdx="0" categoryIdx="0" bldStep="ptInCategory"/>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chart seriesIdx="0" categoryIdx="0" bldStep="ptInCategory"/>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chart seriesIdx="0" categoryIdx="1" bldStep="ptInCategory"/>
                                            </p:graphicEl>
                                          </p:spTgt>
                                        </p:tgtEl>
                                        <p:attrNameLst>
                                          <p:attrName>style.visibility</p:attrName>
                                        </p:attrNameLst>
                                      </p:cBhvr>
                                      <p:to>
                                        <p:strVal val="visible"/>
                                      </p:to>
                                    </p:set>
                                    <p:anim calcmode="lin" valueType="num">
                                      <p:cBhvr additive="base">
                                        <p:cTn id="13" dur="500" fill="hold"/>
                                        <p:tgtEl>
                                          <p:spTgt spid="4">
                                            <p:graphicEl>
                                              <a:chart seriesIdx="0" categoryIdx="1" bldStep="ptInCategory"/>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chart seriesIdx="0" categoryIdx="1" bldStep="ptInCategory"/>
                                            </p:graphic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
                                            <p:graphicEl>
                                              <a:chart seriesIdx="0" categoryIdx="2" bldStep="ptInCategory"/>
                                            </p:graphicEl>
                                          </p:spTgt>
                                        </p:tgtEl>
                                        <p:attrNameLst>
                                          <p:attrName>style.visibility</p:attrName>
                                        </p:attrNameLst>
                                      </p:cBhvr>
                                      <p:to>
                                        <p:strVal val="visible"/>
                                      </p:to>
                                    </p:set>
                                    <p:anim calcmode="lin" valueType="num">
                                      <p:cBhvr additive="base">
                                        <p:cTn id="17" dur="500" fill="hold"/>
                                        <p:tgtEl>
                                          <p:spTgt spid="4">
                                            <p:graphicEl>
                                              <a:chart seriesIdx="0" categoryIdx="2" bldStep="ptInCategory"/>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graphicEl>
                                              <a:chart seriesIdx="0" categoryIdx="2" bldStep="ptInCategory"/>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
                                            <p:graphicEl>
                                              <a:chart seriesIdx="0" categoryIdx="3" bldStep="ptInCategory"/>
                                            </p:graphicEl>
                                          </p:spTgt>
                                        </p:tgtEl>
                                        <p:attrNameLst>
                                          <p:attrName>style.visibility</p:attrName>
                                        </p:attrNameLst>
                                      </p:cBhvr>
                                      <p:to>
                                        <p:strVal val="visible"/>
                                      </p:to>
                                    </p:set>
                                    <p:anim calcmode="lin" valueType="num">
                                      <p:cBhvr additive="base">
                                        <p:cTn id="21" dur="500" fill="hold"/>
                                        <p:tgtEl>
                                          <p:spTgt spid="4">
                                            <p:graphicEl>
                                              <a:chart seriesIdx="0" categoryIdx="3" bldStep="ptInCategory"/>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graphicEl>
                                              <a:chart seriesIdx="0" categoryIdx="3" bldStep="ptInCategory"/>
                                            </p:graphic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
                                            <p:graphicEl>
                                              <a:chart seriesIdx="0" categoryIdx="4" bldStep="ptInCategory"/>
                                            </p:graphicEl>
                                          </p:spTgt>
                                        </p:tgtEl>
                                        <p:attrNameLst>
                                          <p:attrName>style.visibility</p:attrName>
                                        </p:attrNameLst>
                                      </p:cBhvr>
                                      <p:to>
                                        <p:strVal val="visible"/>
                                      </p:to>
                                    </p:set>
                                    <p:anim calcmode="lin" valueType="num">
                                      <p:cBhvr additive="base">
                                        <p:cTn id="25" dur="500" fill="hold"/>
                                        <p:tgtEl>
                                          <p:spTgt spid="4">
                                            <p:graphicEl>
                                              <a:chart seriesIdx="0" categoryIdx="4" bldStep="ptInCategory"/>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graphicEl>
                                              <a:chart seriesIdx="0" categoryIdx="4" bldStep="ptInCategory"/>
                                            </p:graphic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
                                            <p:graphicEl>
                                              <a:chart seriesIdx="0" categoryIdx="5" bldStep="ptInCategory"/>
                                            </p:graphicEl>
                                          </p:spTgt>
                                        </p:tgtEl>
                                        <p:attrNameLst>
                                          <p:attrName>style.visibility</p:attrName>
                                        </p:attrNameLst>
                                      </p:cBhvr>
                                      <p:to>
                                        <p:strVal val="visible"/>
                                      </p:to>
                                    </p:set>
                                    <p:anim calcmode="lin" valueType="num">
                                      <p:cBhvr additive="base">
                                        <p:cTn id="29" dur="500" fill="hold"/>
                                        <p:tgtEl>
                                          <p:spTgt spid="4">
                                            <p:graphicEl>
                                              <a:chart seriesIdx="0" categoryIdx="5" bldStep="ptInCategory"/>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graphicEl>
                                              <a:chart seriesIdx="0" categoryIdx="5" bldStep="ptInCategory"/>
                                            </p:graphic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
                                            <p:graphicEl>
                                              <a:chart seriesIdx="0" categoryIdx="6" bldStep="ptInCategory"/>
                                            </p:graphicEl>
                                          </p:spTgt>
                                        </p:tgtEl>
                                        <p:attrNameLst>
                                          <p:attrName>style.visibility</p:attrName>
                                        </p:attrNameLst>
                                      </p:cBhvr>
                                      <p:to>
                                        <p:strVal val="visible"/>
                                      </p:to>
                                    </p:set>
                                    <p:anim calcmode="lin" valueType="num">
                                      <p:cBhvr additive="base">
                                        <p:cTn id="33" dur="500" fill="hold"/>
                                        <p:tgtEl>
                                          <p:spTgt spid="4">
                                            <p:graphicEl>
                                              <a:chart seriesIdx="0" categoryIdx="6" bldStep="ptInCategory"/>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
                                            <p:graphicEl>
                                              <a:chart seriesIdx="0" categoryIdx="6" bldStep="ptInCategory"/>
                                            </p:graphic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
                                            <p:graphicEl>
                                              <a:chart seriesIdx="0" categoryIdx="7" bldStep="ptInCategory"/>
                                            </p:graphicEl>
                                          </p:spTgt>
                                        </p:tgtEl>
                                        <p:attrNameLst>
                                          <p:attrName>style.visibility</p:attrName>
                                        </p:attrNameLst>
                                      </p:cBhvr>
                                      <p:to>
                                        <p:strVal val="visible"/>
                                      </p:to>
                                    </p:set>
                                    <p:anim calcmode="lin" valueType="num">
                                      <p:cBhvr additive="base">
                                        <p:cTn id="37" dur="500" fill="hold"/>
                                        <p:tgtEl>
                                          <p:spTgt spid="4">
                                            <p:graphicEl>
                                              <a:chart seriesIdx="0" categoryIdx="7" bldStep="ptInCategory"/>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graphicEl>
                                              <a:chart seriesIdx="0" categoryIdx="7" bldStep="ptInCategory"/>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graphicEl>
                                              <a:chart seriesIdx="0" categoryIdx="8" bldStep="ptInCategory"/>
                                            </p:graphicEl>
                                          </p:spTgt>
                                        </p:tgtEl>
                                        <p:attrNameLst>
                                          <p:attrName>style.visibility</p:attrName>
                                        </p:attrNameLst>
                                      </p:cBhvr>
                                      <p:to>
                                        <p:strVal val="visible"/>
                                      </p:to>
                                    </p:set>
                                    <p:anim calcmode="lin" valueType="num">
                                      <p:cBhvr additive="base">
                                        <p:cTn id="43" dur="500" fill="hold"/>
                                        <p:tgtEl>
                                          <p:spTgt spid="4">
                                            <p:graphicEl>
                                              <a:chart seriesIdx="0" categoryIdx="8" bldStep="ptInCategory"/>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graphicEl>
                                              <a:chart seriesIdx="0" categoryIdx="8" bldStep="ptInCategory"/>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
                                            <p:graphicEl>
                                              <a:chart seriesIdx="0" categoryIdx="9" bldStep="ptInCategory"/>
                                            </p:graphicEl>
                                          </p:spTgt>
                                        </p:tgtEl>
                                        <p:attrNameLst>
                                          <p:attrName>style.visibility</p:attrName>
                                        </p:attrNameLst>
                                      </p:cBhvr>
                                      <p:to>
                                        <p:strVal val="visible"/>
                                      </p:to>
                                    </p:set>
                                    <p:anim calcmode="lin" valueType="num">
                                      <p:cBhvr additive="base">
                                        <p:cTn id="49" dur="500" fill="hold"/>
                                        <p:tgtEl>
                                          <p:spTgt spid="4">
                                            <p:graphicEl>
                                              <a:chart seriesIdx="0" categoryIdx="9" bldStep="ptInCategory"/>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graphicEl>
                                              <a:chart seriesIdx="0" categoryIdx="9" bldStep="ptInCategory"/>
                                            </p:graphic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
                                            <p:graphicEl>
                                              <a:chart seriesIdx="0" categoryIdx="10" bldStep="ptInCategory"/>
                                            </p:graphicEl>
                                          </p:spTgt>
                                        </p:tgtEl>
                                        <p:attrNameLst>
                                          <p:attrName>style.visibility</p:attrName>
                                        </p:attrNameLst>
                                      </p:cBhvr>
                                      <p:to>
                                        <p:strVal val="visible"/>
                                      </p:to>
                                    </p:set>
                                    <p:anim calcmode="lin" valueType="num">
                                      <p:cBhvr additive="base">
                                        <p:cTn id="55" dur="500" fill="hold"/>
                                        <p:tgtEl>
                                          <p:spTgt spid="4">
                                            <p:graphicEl>
                                              <a:chart seriesIdx="0" categoryIdx="10" bldStep="ptInCategory"/>
                                            </p:graphic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
                                            <p:graphicEl>
                                              <a:chart seriesIdx="0" categoryIdx="10" bldStep="ptInCategory"/>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El"/>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86DBE-E614-4411-9132-8C9C6443F406}"/>
              </a:ext>
            </a:extLst>
          </p:cNvPr>
          <p:cNvSpPr>
            <a:spLocks noGrp="1"/>
          </p:cNvSpPr>
          <p:nvPr>
            <p:ph type="title"/>
          </p:nvPr>
        </p:nvSpPr>
        <p:spPr/>
        <p:txBody>
          <a:bodyPr/>
          <a:lstStyle/>
          <a:p>
            <a:r>
              <a:rPr lang="en-AU" dirty="0"/>
              <a:t>NDIS</a:t>
            </a:r>
          </a:p>
        </p:txBody>
      </p:sp>
      <p:sp>
        <p:nvSpPr>
          <p:cNvPr id="3" name="Content Placeholder 2">
            <a:extLst>
              <a:ext uri="{FF2B5EF4-FFF2-40B4-BE49-F238E27FC236}">
                <a16:creationId xmlns:a16="http://schemas.microsoft.com/office/drawing/2014/main" id="{527069B1-0D3D-4610-9EC9-C0AEE6477439}"/>
              </a:ext>
            </a:extLst>
          </p:cNvPr>
          <p:cNvSpPr>
            <a:spLocks noGrp="1"/>
          </p:cNvSpPr>
          <p:nvPr>
            <p:ph idx="1"/>
          </p:nvPr>
        </p:nvSpPr>
        <p:spPr/>
        <p:txBody>
          <a:bodyPr>
            <a:normAutofit/>
          </a:bodyPr>
          <a:lstStyle/>
          <a:p>
            <a:r>
              <a:rPr lang="en-AU" sz="3200" dirty="0">
                <a:solidFill>
                  <a:srgbClr val="222222"/>
                </a:solidFill>
                <a:effectLst/>
                <a:ea typeface="Times New Roman" panose="02020603050405020304" pitchFamily="18" charset="0"/>
              </a:rPr>
              <a:t>Children under 6</a:t>
            </a:r>
            <a:endParaRPr lang="en-AU" sz="3200" dirty="0">
              <a:effectLst/>
              <a:ea typeface="Calibri" panose="020F0502020204030204" pitchFamily="34" charset="0"/>
            </a:endParaRPr>
          </a:p>
          <a:p>
            <a:pPr lvl="1"/>
            <a:r>
              <a:rPr lang="en-AU" dirty="0">
                <a:solidFill>
                  <a:srgbClr val="222222"/>
                </a:solidFill>
                <a:ea typeface="Calibri" panose="020F0502020204030204" pitchFamily="34" charset="0"/>
              </a:rPr>
              <a:t>Under 6 – referral – OT, clinical psychologist, paediatrician</a:t>
            </a:r>
            <a:endParaRPr lang="en-AU" dirty="0">
              <a:effectLst/>
              <a:ea typeface="Calibri" panose="020F0502020204030204" pitchFamily="34" charset="0"/>
            </a:endParaRPr>
          </a:p>
          <a:p>
            <a:r>
              <a:rPr lang="en-AU" sz="3200" dirty="0"/>
              <a:t>Disability advocacy service</a:t>
            </a:r>
          </a:p>
          <a:p>
            <a:r>
              <a:rPr lang="en-AU" sz="3200" dirty="0"/>
              <a:t>Example of form that GP is asked to complete</a:t>
            </a:r>
          </a:p>
          <a:p>
            <a:r>
              <a:rPr lang="en-AU" sz="3200" dirty="0"/>
              <a:t>Positive NDIS stories</a:t>
            </a:r>
          </a:p>
        </p:txBody>
      </p:sp>
    </p:spTree>
    <p:extLst>
      <p:ext uri="{BB962C8B-B14F-4D97-AF65-F5344CB8AC3E}">
        <p14:creationId xmlns:p14="http://schemas.microsoft.com/office/powerpoint/2010/main" val="2261272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5167C-573A-467D-BBC4-FECDE001C053}"/>
              </a:ext>
            </a:extLst>
          </p:cNvPr>
          <p:cNvSpPr>
            <a:spLocks noGrp="1"/>
          </p:cNvSpPr>
          <p:nvPr>
            <p:ph type="title"/>
          </p:nvPr>
        </p:nvSpPr>
        <p:spPr>
          <a:xfrm>
            <a:off x="2944091" y="221673"/>
            <a:ext cx="5756564" cy="545379"/>
          </a:xfrm>
        </p:spPr>
        <p:txBody>
          <a:bodyPr>
            <a:normAutofit fontScale="90000"/>
          </a:bodyPr>
          <a:lstStyle/>
          <a:p>
            <a:r>
              <a:rPr lang="en-AU" dirty="0"/>
              <a:t>NDIS Application</a:t>
            </a:r>
          </a:p>
        </p:txBody>
      </p:sp>
      <p:pic>
        <p:nvPicPr>
          <p:cNvPr id="5" name="Content Placeholder 4" descr="Table&#10;&#10;Description automatically generated">
            <a:extLst>
              <a:ext uri="{FF2B5EF4-FFF2-40B4-BE49-F238E27FC236}">
                <a16:creationId xmlns:a16="http://schemas.microsoft.com/office/drawing/2014/main" id="{B1BC49FD-E66A-4387-8C86-3CECDBBAC4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4091" y="939800"/>
            <a:ext cx="6948054" cy="5158404"/>
          </a:xfrm>
        </p:spPr>
      </p:pic>
    </p:spTree>
    <p:extLst>
      <p:ext uri="{BB962C8B-B14F-4D97-AF65-F5344CB8AC3E}">
        <p14:creationId xmlns:p14="http://schemas.microsoft.com/office/powerpoint/2010/main" val="183970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4E414-959A-45F6-8E0B-3FD32069E66C}"/>
              </a:ext>
            </a:extLst>
          </p:cNvPr>
          <p:cNvSpPr>
            <a:spLocks noGrp="1"/>
          </p:cNvSpPr>
          <p:nvPr>
            <p:ph type="title"/>
          </p:nvPr>
        </p:nvSpPr>
        <p:spPr/>
        <p:txBody>
          <a:bodyPr/>
          <a:lstStyle/>
          <a:p>
            <a:r>
              <a:rPr lang="en-AU" dirty="0"/>
              <a:t>Improving interactions in practice</a:t>
            </a:r>
          </a:p>
        </p:txBody>
      </p:sp>
      <p:sp>
        <p:nvSpPr>
          <p:cNvPr id="3" name="Content Placeholder 2">
            <a:extLst>
              <a:ext uri="{FF2B5EF4-FFF2-40B4-BE49-F238E27FC236}">
                <a16:creationId xmlns:a16="http://schemas.microsoft.com/office/drawing/2014/main" id="{267305CC-BC0F-49C5-9469-B477071F78B5}"/>
              </a:ext>
            </a:extLst>
          </p:cNvPr>
          <p:cNvSpPr>
            <a:spLocks noGrp="1"/>
          </p:cNvSpPr>
          <p:nvPr>
            <p:ph idx="1"/>
          </p:nvPr>
        </p:nvSpPr>
        <p:spPr/>
        <p:txBody>
          <a:bodyPr/>
          <a:lstStyle/>
          <a:p>
            <a:r>
              <a:rPr lang="en-AU" sz="3200" dirty="0">
                <a:solidFill>
                  <a:srgbClr val="222222"/>
                </a:solidFill>
                <a:effectLst/>
                <a:ea typeface="Calibri" panose="020F0502020204030204" pitchFamily="34" charset="0"/>
              </a:rPr>
              <a:t>Appointments and waiting room</a:t>
            </a:r>
          </a:p>
          <a:p>
            <a:r>
              <a:rPr lang="en-AU" sz="3200" dirty="0">
                <a:solidFill>
                  <a:srgbClr val="222222"/>
                </a:solidFill>
                <a:ea typeface="Calibri" panose="020F0502020204030204" pitchFamily="34" charset="0"/>
              </a:rPr>
              <a:t>Consultations</a:t>
            </a:r>
          </a:p>
          <a:p>
            <a:r>
              <a:rPr lang="en-AU" sz="3200" dirty="0">
                <a:solidFill>
                  <a:srgbClr val="222222"/>
                </a:solidFill>
                <a:effectLst/>
                <a:ea typeface="Times New Roman" panose="02020603050405020304" pitchFamily="18" charset="0"/>
              </a:rPr>
              <a:t>Preventative health</a:t>
            </a:r>
          </a:p>
          <a:p>
            <a:r>
              <a:rPr lang="en-AU" sz="3200" dirty="0">
                <a:solidFill>
                  <a:srgbClr val="222222"/>
                </a:solidFill>
                <a:ea typeface="Calibri" panose="020F0502020204030204" pitchFamily="34" charset="0"/>
              </a:rPr>
              <a:t>Immunisations</a:t>
            </a:r>
          </a:p>
          <a:p>
            <a:r>
              <a:rPr lang="en-AU" sz="1800" dirty="0">
                <a:solidFill>
                  <a:srgbClr val="222222"/>
                </a:solidFill>
                <a:effectLst/>
                <a:latin typeface="Roboto" panose="02000000000000000000" pitchFamily="2" charset="0"/>
                <a:ea typeface="Times New Roman" panose="02020603050405020304" pitchFamily="18" charset="0"/>
              </a:rPr>
              <a:t>Health Pathways page that has some more details (</a:t>
            </a:r>
            <a:r>
              <a:rPr lang="en-AU" sz="1800" u="sng" dirty="0">
                <a:solidFill>
                  <a:srgbClr val="222222"/>
                </a:solidFill>
                <a:effectLst/>
                <a:latin typeface="Roboto" panose="02000000000000000000" pitchFamily="2" charset="0"/>
                <a:ea typeface="Times New Roman" panose="02020603050405020304" pitchFamily="18" charset="0"/>
                <a:hlinkClick r:id="rId2"/>
              </a:rPr>
              <a:t>https://manc.communityhealthpathways.org/286873.htm) login - </a:t>
            </a:r>
            <a:r>
              <a:rPr lang="en-AU" sz="1800" u="sng" dirty="0" err="1">
                <a:solidFill>
                  <a:srgbClr val="222222"/>
                </a:solidFill>
                <a:effectLst/>
                <a:latin typeface="Roboto" panose="02000000000000000000" pitchFamily="2" charset="0"/>
                <a:ea typeface="Times New Roman" panose="02020603050405020304" pitchFamily="18" charset="0"/>
                <a:hlinkClick r:id="rId2"/>
              </a:rPr>
              <a:t>manchealth</a:t>
            </a:r>
            <a:endParaRPr lang="en-AU" sz="1800" u="sng" dirty="0">
              <a:solidFill>
                <a:srgbClr val="222222"/>
              </a:solidFill>
              <a:effectLst/>
              <a:latin typeface="Calibri" panose="020F0502020204030204" pitchFamily="34" charset="0"/>
              <a:ea typeface="Calibri" panose="020F0502020204030204" pitchFamily="34" charset="0"/>
              <a:hlinkClick r:id="rId2"/>
            </a:endParaRPr>
          </a:p>
          <a:p>
            <a:pPr lvl="1"/>
            <a:r>
              <a:rPr lang="en-AU" sz="1400" u="sng" dirty="0">
                <a:solidFill>
                  <a:srgbClr val="222222"/>
                </a:solidFill>
                <a:effectLst/>
                <a:latin typeface="Roboto" panose="02000000000000000000" pitchFamily="2" charset="0"/>
                <a:ea typeface="Times New Roman" panose="02020603050405020304" pitchFamily="18" charset="0"/>
                <a:hlinkClick r:id="rId2"/>
              </a:rPr>
              <a:t>pw - conn3ct3d</a:t>
            </a:r>
            <a:endParaRPr lang="en-AU" sz="1400" u="sng" dirty="0">
              <a:solidFill>
                <a:srgbClr val="222222"/>
              </a:solidFill>
              <a:effectLst/>
              <a:latin typeface="Calibri" panose="020F0502020204030204" pitchFamily="34" charset="0"/>
              <a:ea typeface="Calibri" panose="020F0502020204030204" pitchFamily="34" charset="0"/>
              <a:hlinkClick r:id="rId2"/>
            </a:endParaRPr>
          </a:p>
          <a:p>
            <a:endParaRPr lang="en-AU" sz="3200" dirty="0">
              <a:solidFill>
                <a:srgbClr val="222222"/>
              </a:solidFill>
              <a:ea typeface="Calibri" panose="020F0502020204030204" pitchFamily="34" charset="0"/>
            </a:endParaRPr>
          </a:p>
          <a:p>
            <a:endParaRPr lang="en-AU" sz="1800" dirty="0">
              <a:effectLst/>
              <a:latin typeface="Calibri" panose="020F0502020204030204" pitchFamily="34" charset="0"/>
              <a:ea typeface="Calibri" panose="020F0502020204030204" pitchFamily="34" charset="0"/>
            </a:endParaRPr>
          </a:p>
          <a:p>
            <a:pPr marL="0" indent="0">
              <a:buNone/>
            </a:pPr>
            <a:endParaRPr lang="en-AU" dirty="0"/>
          </a:p>
        </p:txBody>
      </p:sp>
    </p:spTree>
    <p:extLst>
      <p:ext uri="{BB962C8B-B14F-4D97-AF65-F5344CB8AC3E}">
        <p14:creationId xmlns:p14="http://schemas.microsoft.com/office/powerpoint/2010/main" val="1455878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C0FC43-8EB9-4F9A-99FD-1E143DF51701}"/>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3377000A-63E0-4594-A9BD-3E89D1ACA509}"/>
              </a:ext>
            </a:extLst>
          </p:cNvPr>
          <p:cNvSpPr>
            <a:spLocks noGrp="1"/>
          </p:cNvSpPr>
          <p:nvPr>
            <p:ph idx="1"/>
          </p:nvPr>
        </p:nvSpPr>
        <p:spPr/>
        <p:txBody>
          <a:bodyPr/>
          <a:lstStyle/>
          <a:p>
            <a:pPr marL="0" indent="0">
              <a:buNone/>
            </a:pPr>
            <a:r>
              <a:rPr lang="en-US" dirty="0"/>
              <a:t>Thanks to our sponsor -</a:t>
            </a:r>
            <a:endParaRPr lang="en-AU" dirty="0"/>
          </a:p>
        </p:txBody>
      </p:sp>
      <p:pic>
        <p:nvPicPr>
          <p:cNvPr id="5" name="Picture 4" descr="Logo, company name&#10;&#10;Description automatically generated">
            <a:extLst>
              <a:ext uri="{FF2B5EF4-FFF2-40B4-BE49-F238E27FC236}">
                <a16:creationId xmlns:a16="http://schemas.microsoft.com/office/drawing/2014/main" id="{37EB8830-6D7B-4731-AEA1-5FA7257BA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428" y="914400"/>
            <a:ext cx="4837294" cy="4876800"/>
          </a:xfrm>
          <a:prstGeom prst="rect">
            <a:avLst/>
          </a:prstGeom>
        </p:spPr>
      </p:pic>
    </p:spTree>
    <p:extLst>
      <p:ext uri="{BB962C8B-B14F-4D97-AF65-F5344CB8AC3E}">
        <p14:creationId xmlns:p14="http://schemas.microsoft.com/office/powerpoint/2010/main" val="3183521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2" name="Google Shape;172;p21" descr="A sunset over a body of water&#10;&#10;Description automatically generated with medium confidence"/>
          <p:cNvPicPr preferRelativeResize="0">
            <a:picLocks noGrp="1"/>
          </p:cNvPicPr>
          <p:nvPr>
            <p:ph type="body" idx="1"/>
          </p:nvPr>
        </p:nvPicPr>
        <p:blipFill rotWithShape="1">
          <a:blip r:embed="rId3">
            <a:alphaModFix/>
          </a:blip>
          <a:srcRect/>
          <a:stretch/>
        </p:blipFill>
        <p:spPr>
          <a:xfrm>
            <a:off x="0" y="-150918"/>
            <a:ext cx="12192000" cy="7008917"/>
          </a:xfrm>
          <a:prstGeom prst="rect">
            <a:avLst/>
          </a:prstGeom>
          <a:noFill/>
          <a:ln>
            <a:noFill/>
          </a:ln>
        </p:spPr>
      </p:pic>
      <p:sp>
        <p:nvSpPr>
          <p:cNvPr id="171" name="Google Shape;171;p21"/>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a:t>ACKNOWLEDGEMENT OF COUNTRY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B0C2F-03D2-4E32-941F-DE2C2CF42A2D}"/>
              </a:ext>
            </a:extLst>
          </p:cNvPr>
          <p:cNvSpPr>
            <a:spLocks noGrp="1"/>
          </p:cNvSpPr>
          <p:nvPr>
            <p:ph type="title"/>
          </p:nvPr>
        </p:nvSpPr>
        <p:spPr/>
        <p:txBody>
          <a:bodyPr/>
          <a:lstStyle/>
          <a:p>
            <a:br>
              <a:rPr lang="en-US" dirty="0"/>
            </a:br>
            <a:endParaRPr lang="en-AU" dirty="0"/>
          </a:p>
        </p:txBody>
      </p:sp>
      <p:sp>
        <p:nvSpPr>
          <p:cNvPr id="3" name="Content Placeholder 2">
            <a:extLst>
              <a:ext uri="{FF2B5EF4-FFF2-40B4-BE49-F238E27FC236}">
                <a16:creationId xmlns:a16="http://schemas.microsoft.com/office/drawing/2014/main" id="{82150181-C603-43F3-A77F-FDC003D05399}"/>
              </a:ext>
            </a:extLst>
          </p:cNvPr>
          <p:cNvSpPr>
            <a:spLocks noGrp="1"/>
          </p:cNvSpPr>
          <p:nvPr>
            <p:ph idx="1"/>
          </p:nvPr>
        </p:nvSpPr>
        <p:spPr>
          <a:xfrm>
            <a:off x="904188" y="1027906"/>
            <a:ext cx="6279037" cy="4351338"/>
          </a:xfrm>
        </p:spPr>
        <p:txBody>
          <a:bodyPr>
            <a:normAutofit fontScale="77500" lnSpcReduction="20000"/>
          </a:bodyPr>
          <a:lstStyle/>
          <a:p>
            <a:pPr marL="0" marR="0" lvl="0" indent="0" algn="l" rtl="0">
              <a:lnSpc>
                <a:spcPct val="100000"/>
              </a:lnSpc>
              <a:spcBef>
                <a:spcPts val="0"/>
              </a:spcBef>
              <a:spcAft>
                <a:spcPts val="0"/>
              </a:spcAft>
              <a:buClr>
                <a:srgbClr val="595959"/>
              </a:buClr>
              <a:buSzPts val="1800"/>
              <a:buFont typeface="Arial"/>
              <a:buNone/>
            </a:pPr>
            <a:r>
              <a:rPr lang="en-AU" sz="2800" b="0" i="0" u="none" strike="noStrike" cap="none" dirty="0">
                <a:solidFill>
                  <a:srgbClr val="000000"/>
                </a:solidFill>
                <a:latin typeface="Arial"/>
                <a:ea typeface="Arial"/>
                <a:cs typeface="Arial"/>
                <a:sym typeface="Arial"/>
              </a:rPr>
              <a:t>A reminder about our website address.  </a:t>
            </a:r>
            <a:endParaRPr lang="en-AU" dirty="0"/>
          </a:p>
          <a:p>
            <a:pPr marL="0" marR="0" lvl="0" indent="0" algn="l" rtl="0">
              <a:lnSpc>
                <a:spcPct val="100000"/>
              </a:lnSpc>
              <a:spcBef>
                <a:spcPts val="0"/>
              </a:spcBef>
              <a:spcAft>
                <a:spcPts val="0"/>
              </a:spcAft>
              <a:buClr>
                <a:srgbClr val="595959"/>
              </a:buClr>
              <a:buSzPts val="1800"/>
              <a:buFont typeface="Arial"/>
              <a:buNone/>
            </a:pPr>
            <a:r>
              <a:rPr lang="en-AU" sz="2800" b="0" i="0" u="sng" strike="noStrike" cap="none" dirty="0">
                <a:solidFill>
                  <a:srgbClr val="000000"/>
                </a:solidFill>
                <a:latin typeface="Arial"/>
                <a:ea typeface="Arial"/>
                <a:cs typeface="Arial"/>
                <a:sym typeface="Arial"/>
                <a:hlinkClick r:id="rId2">
                  <a:extLst>
                    <a:ext uri="{A12FA001-AC4F-418D-AE19-62706E023703}">
                      <ahyp:hlinkClr xmlns:ahyp="http://schemas.microsoft.com/office/drawing/2018/hyperlinkcolor" val="tx"/>
                    </a:ext>
                  </a:extLst>
                </a:hlinkClick>
              </a:rPr>
              <a:t>www.nordocs.org.au</a:t>
            </a:r>
            <a:endParaRPr lang="en-AU"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95959"/>
              </a:buClr>
              <a:buSzPts val="1800"/>
              <a:buFont typeface="Arial"/>
              <a:buNone/>
            </a:pPr>
            <a:endParaRPr lang="en-AU"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AU" sz="2800" b="0" i="0" u="none" strike="noStrike" cap="none" dirty="0">
                <a:solidFill>
                  <a:srgbClr val="000000"/>
                </a:solidFill>
                <a:latin typeface="Arial"/>
                <a:ea typeface="Arial"/>
                <a:cs typeface="Arial"/>
                <a:sym typeface="Arial"/>
              </a:rPr>
              <a:t>There is a tab on the website directing you to the next webinar and a recording of the previous webinar. </a:t>
            </a:r>
            <a:endParaRPr lang="en-AU" dirty="0"/>
          </a:p>
          <a:p>
            <a:pPr marL="0" marR="0" lvl="0" indent="0" algn="l" rtl="0">
              <a:lnSpc>
                <a:spcPct val="100000"/>
              </a:lnSpc>
              <a:spcBef>
                <a:spcPts val="0"/>
              </a:spcBef>
              <a:spcAft>
                <a:spcPts val="0"/>
              </a:spcAft>
              <a:buNone/>
            </a:pPr>
            <a:endParaRPr lang="en-AU"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AU" sz="2800" b="0" i="0" u="none" strike="noStrike" cap="none" dirty="0">
                <a:solidFill>
                  <a:srgbClr val="000000"/>
                </a:solidFill>
                <a:latin typeface="Arial"/>
                <a:ea typeface="Arial"/>
                <a:cs typeface="Arial"/>
                <a:sym typeface="Arial"/>
              </a:rPr>
              <a:t>Please also email us, if you would like to go on  our email list for education events - </a:t>
            </a:r>
            <a:endParaRPr lang="en-AU" dirty="0"/>
          </a:p>
          <a:p>
            <a:pPr marL="0" marR="0" lvl="0" indent="0" algn="l" rtl="0">
              <a:lnSpc>
                <a:spcPct val="100000"/>
              </a:lnSpc>
              <a:spcBef>
                <a:spcPts val="0"/>
              </a:spcBef>
              <a:spcAft>
                <a:spcPts val="0"/>
              </a:spcAft>
              <a:buNone/>
            </a:pPr>
            <a:r>
              <a:rPr lang="en-AU" u="sng" dirty="0">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info</a:t>
            </a:r>
            <a:r>
              <a:rPr lang="en-AU" sz="2800" b="0" i="0" u="sng" strike="noStrike" cap="none" dirty="0">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@lists.nordocs.org.au</a:t>
            </a:r>
            <a:endParaRPr lang="en-AU"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AU" sz="2800" b="0" i="0" u="none" strike="noStrike" cap="none" dirty="0">
                <a:solidFill>
                  <a:srgbClr val="000000"/>
                </a:solidFill>
                <a:latin typeface="Arial"/>
                <a:ea typeface="Arial"/>
                <a:cs typeface="Arial"/>
                <a:sym typeface="Arial"/>
              </a:rPr>
              <a:t> </a:t>
            </a:r>
            <a:endParaRPr lang="en-AU" dirty="0"/>
          </a:p>
          <a:p>
            <a:pPr marL="0" marR="0" lvl="0" indent="0" algn="l" rtl="0">
              <a:lnSpc>
                <a:spcPct val="100000"/>
              </a:lnSpc>
              <a:spcBef>
                <a:spcPts val="0"/>
              </a:spcBef>
              <a:spcAft>
                <a:spcPts val="0"/>
              </a:spcAft>
              <a:buClr>
                <a:srgbClr val="595959"/>
              </a:buClr>
              <a:buSzPts val="1600"/>
              <a:buFont typeface="Source Sans Pro"/>
              <a:buNone/>
            </a:pPr>
            <a:endParaRPr lang="en-AU"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95959"/>
              </a:buClr>
              <a:buSzPts val="1600"/>
              <a:buFont typeface="Source Sans Pro"/>
              <a:buNone/>
            </a:pPr>
            <a:r>
              <a:rPr lang="en-AU" sz="2800" b="0" i="0" u="none" strike="noStrike" cap="none" dirty="0">
                <a:solidFill>
                  <a:srgbClr val="595959"/>
                </a:solidFill>
                <a:latin typeface="Arial"/>
                <a:ea typeface="Arial"/>
                <a:cs typeface="Arial"/>
                <a:sym typeface="Arial"/>
              </a:rPr>
              <a:t>Join the </a:t>
            </a:r>
            <a:r>
              <a:rPr lang="en-AU" sz="2800" b="1" i="0" u="none" strike="noStrike" cap="none" dirty="0">
                <a:solidFill>
                  <a:srgbClr val="595959"/>
                </a:solidFill>
                <a:latin typeface="Arial"/>
                <a:ea typeface="Arial"/>
                <a:cs typeface="Arial"/>
                <a:sym typeface="Arial"/>
              </a:rPr>
              <a:t>Northern Rivers Doctors Group </a:t>
            </a:r>
            <a:r>
              <a:rPr lang="en-AU" sz="2800" b="0" i="0" u="none" strike="noStrike" cap="none" dirty="0">
                <a:solidFill>
                  <a:srgbClr val="595959"/>
                </a:solidFill>
                <a:latin typeface="Arial"/>
                <a:ea typeface="Arial"/>
                <a:cs typeface="Arial"/>
                <a:sym typeface="Arial"/>
              </a:rPr>
              <a:t>on Facebook – it is a private group</a:t>
            </a:r>
            <a:endParaRPr lang="en-AU"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lang="en-AU" sz="2000" b="0"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50505"/>
              </a:buClr>
              <a:buSzPts val="1200"/>
              <a:buFont typeface="Quattrocento Sans"/>
              <a:buNone/>
            </a:pPr>
            <a:r>
              <a:rPr lang="en-AU" sz="1400" b="0" i="0" u="none" strike="noStrike" cap="none" dirty="0">
                <a:solidFill>
                  <a:srgbClr val="050505"/>
                </a:solidFill>
                <a:latin typeface="Quattrocento Sans"/>
                <a:ea typeface="Quattrocento Sans"/>
                <a:cs typeface="Quattrocento Sans"/>
                <a:sym typeface="Quattrocento Sans"/>
              </a:rPr>
              <a:t>The Facebook group is a  space for Medical Practitioners from the Northern Rivers to communicate, collaborate and advocate on medical issues affecting our community.</a:t>
            </a:r>
            <a:endParaRPr lang="en-AU" sz="1800" b="0" i="0" u="none" strike="noStrike" cap="none" dirty="0">
              <a:solidFill>
                <a:srgbClr val="595959"/>
              </a:solidFill>
              <a:latin typeface="Source Sans Pro"/>
              <a:ea typeface="Source Sans Pro"/>
              <a:cs typeface="Source Sans Pro"/>
              <a:sym typeface="Source Sans Pro"/>
            </a:endParaRPr>
          </a:p>
          <a:p>
            <a:endParaRPr lang="en-AU" dirty="0"/>
          </a:p>
          <a:p>
            <a:endParaRPr lang="en-AU" dirty="0"/>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62F4706D-1E1D-4B5F-B92A-028AEC70C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041" y="1114670"/>
            <a:ext cx="3957540" cy="2505826"/>
          </a:xfrm>
          <a:prstGeom prst="rect">
            <a:avLst/>
          </a:prstGeom>
        </p:spPr>
      </p:pic>
    </p:spTree>
    <p:extLst>
      <p:ext uri="{BB962C8B-B14F-4D97-AF65-F5344CB8AC3E}">
        <p14:creationId xmlns:p14="http://schemas.microsoft.com/office/powerpoint/2010/main" val="799685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C0FC43-8EB9-4F9A-99FD-1E143DF51701}"/>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3377000A-63E0-4594-A9BD-3E89D1ACA509}"/>
              </a:ext>
            </a:extLst>
          </p:cNvPr>
          <p:cNvSpPr>
            <a:spLocks noGrp="1"/>
          </p:cNvSpPr>
          <p:nvPr>
            <p:ph idx="1"/>
          </p:nvPr>
        </p:nvSpPr>
        <p:spPr/>
        <p:txBody>
          <a:bodyPr/>
          <a:lstStyle/>
          <a:p>
            <a:pPr marL="0" indent="0">
              <a:buNone/>
            </a:pPr>
            <a:r>
              <a:rPr lang="en-US" dirty="0"/>
              <a:t>Thanks to our sponsor -</a:t>
            </a:r>
            <a:endParaRPr lang="en-AU" dirty="0"/>
          </a:p>
        </p:txBody>
      </p:sp>
      <p:pic>
        <p:nvPicPr>
          <p:cNvPr id="5" name="Picture 4" descr="Logo, company name&#10;&#10;Description automatically generated">
            <a:extLst>
              <a:ext uri="{FF2B5EF4-FFF2-40B4-BE49-F238E27FC236}">
                <a16:creationId xmlns:a16="http://schemas.microsoft.com/office/drawing/2014/main" id="{37EB8830-6D7B-4731-AEA1-5FA7257BA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428" y="914400"/>
            <a:ext cx="4837294" cy="4876800"/>
          </a:xfrm>
          <a:prstGeom prst="rect">
            <a:avLst/>
          </a:prstGeom>
        </p:spPr>
      </p:pic>
    </p:spTree>
    <p:extLst>
      <p:ext uri="{BB962C8B-B14F-4D97-AF65-F5344CB8AC3E}">
        <p14:creationId xmlns:p14="http://schemas.microsoft.com/office/powerpoint/2010/main" val="444904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FABB9-DF26-4C1D-88A9-9F4049C742CF}"/>
              </a:ext>
            </a:extLst>
          </p:cNvPr>
          <p:cNvSpPr>
            <a:spLocks noGrp="1"/>
          </p:cNvSpPr>
          <p:nvPr>
            <p:ph type="title"/>
          </p:nvPr>
        </p:nvSpPr>
        <p:spPr/>
        <p:txBody>
          <a:bodyPr/>
          <a:lstStyle/>
          <a:p>
            <a:r>
              <a:rPr lang="en-AU" dirty="0"/>
              <a:t>Prof. Andrew Cashin &amp; Dr. Matthew Snow</a:t>
            </a:r>
          </a:p>
        </p:txBody>
      </p:sp>
      <p:pic>
        <p:nvPicPr>
          <p:cNvPr id="5" name="Content Placeholder 4" descr="A person smiling for the camera&#10;&#10;Description automatically generated with medium confidence">
            <a:extLst>
              <a:ext uri="{FF2B5EF4-FFF2-40B4-BE49-F238E27FC236}">
                <a16:creationId xmlns:a16="http://schemas.microsoft.com/office/drawing/2014/main" id="{0D3BC341-32D5-4773-AA93-1AFB7BC2F2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2250" y="1942447"/>
            <a:ext cx="3012046" cy="2999008"/>
          </a:xfrm>
        </p:spPr>
      </p:pic>
      <p:pic>
        <p:nvPicPr>
          <p:cNvPr id="7" name="Picture 6" descr="A person smiling for the camera&#10;&#10;Description automatically generated with medium confidence">
            <a:extLst>
              <a:ext uri="{FF2B5EF4-FFF2-40B4-BE49-F238E27FC236}">
                <a16:creationId xmlns:a16="http://schemas.microsoft.com/office/drawing/2014/main" id="{65A2F2CB-9FF8-44A0-9715-E795184EC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336" y="1942448"/>
            <a:ext cx="2300119" cy="3049400"/>
          </a:xfrm>
          <a:prstGeom prst="rect">
            <a:avLst/>
          </a:prstGeom>
        </p:spPr>
      </p:pic>
    </p:spTree>
    <p:extLst>
      <p:ext uri="{BB962C8B-B14F-4D97-AF65-F5344CB8AC3E}">
        <p14:creationId xmlns:p14="http://schemas.microsoft.com/office/powerpoint/2010/main" val="814943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755E439-C311-4443-9495-5E322FA69716}"/>
              </a:ext>
            </a:extLst>
          </p:cNvPr>
          <p:cNvSpPr>
            <a:spLocks noGrp="1"/>
          </p:cNvSpPr>
          <p:nvPr>
            <p:ph type="title"/>
          </p:nvPr>
        </p:nvSpPr>
        <p:spPr>
          <a:xfrm>
            <a:off x="786385" y="841248"/>
            <a:ext cx="5129600" cy="5340097"/>
          </a:xfrm>
        </p:spPr>
        <p:txBody>
          <a:bodyPr anchor="ctr">
            <a:normAutofit/>
          </a:bodyPr>
          <a:lstStyle/>
          <a:p>
            <a:r>
              <a:rPr lang="en-AU" sz="4800">
                <a:solidFill>
                  <a:schemeClr val="bg1"/>
                </a:solidFill>
              </a:rPr>
              <a:t>Learning Outcomes</a:t>
            </a:r>
          </a:p>
        </p:txBody>
      </p:sp>
      <p:sp>
        <p:nvSpPr>
          <p:cNvPr id="3" name="Content Placeholder 2">
            <a:extLst>
              <a:ext uri="{FF2B5EF4-FFF2-40B4-BE49-F238E27FC236}">
                <a16:creationId xmlns:a16="http://schemas.microsoft.com/office/drawing/2014/main" id="{DD257278-5B5E-4B1A-AF31-18C773CFDC31}"/>
              </a:ext>
            </a:extLst>
          </p:cNvPr>
          <p:cNvSpPr>
            <a:spLocks noGrp="1"/>
          </p:cNvSpPr>
          <p:nvPr>
            <p:ph idx="1"/>
          </p:nvPr>
        </p:nvSpPr>
        <p:spPr>
          <a:xfrm>
            <a:off x="6464409" y="841247"/>
            <a:ext cx="4941205" cy="5340097"/>
          </a:xfrm>
        </p:spPr>
        <p:txBody>
          <a:bodyPr anchor="ctr">
            <a:normAutofit/>
          </a:bodyPr>
          <a:lstStyle/>
          <a:p>
            <a:pPr marL="457200" indent="-457200">
              <a:buFont typeface="+mj-lt"/>
              <a:buAutoNum type="arabicPeriod"/>
            </a:pPr>
            <a:r>
              <a:rPr lang="en-AU" sz="2400" dirty="0">
                <a:solidFill>
                  <a:schemeClr val="tx2"/>
                </a:solidFill>
                <a:effectLst/>
                <a:ea typeface="Times New Roman" panose="02020603050405020304" pitchFamily="18" charset="0"/>
              </a:rPr>
              <a:t>Increase your understanding </a:t>
            </a:r>
            <a:r>
              <a:rPr lang="en-AU" sz="2400" dirty="0">
                <a:solidFill>
                  <a:schemeClr val="tx2"/>
                </a:solidFill>
                <a:ea typeface="Times New Roman" panose="02020603050405020304" pitchFamily="18" charset="0"/>
              </a:rPr>
              <a:t>of</a:t>
            </a:r>
            <a:r>
              <a:rPr lang="en-AU" sz="2400" dirty="0">
                <a:solidFill>
                  <a:schemeClr val="tx2"/>
                </a:solidFill>
                <a:effectLst/>
                <a:ea typeface="Times New Roman" panose="02020603050405020304" pitchFamily="18" charset="0"/>
              </a:rPr>
              <a:t> autism </a:t>
            </a:r>
          </a:p>
          <a:p>
            <a:pPr marL="457200" indent="-457200">
              <a:buFont typeface="+mj-lt"/>
              <a:buAutoNum type="arabicPeriod"/>
            </a:pPr>
            <a:r>
              <a:rPr lang="en-AU" sz="2400" dirty="0">
                <a:solidFill>
                  <a:schemeClr val="tx2"/>
                </a:solidFill>
                <a:effectLst/>
                <a:ea typeface="Times New Roman" panose="02020603050405020304" pitchFamily="18" charset="0"/>
                <a:cs typeface="Calibri" panose="020F0502020204030204" pitchFamily="34" charset="0"/>
              </a:rPr>
              <a:t>Hear a lived experience from a parent </a:t>
            </a:r>
            <a:r>
              <a:rPr lang="en-AU" sz="2400" dirty="0">
                <a:solidFill>
                  <a:schemeClr val="tx2"/>
                </a:solidFill>
                <a:ea typeface="Times New Roman" panose="02020603050405020304" pitchFamily="18" charset="0"/>
                <a:cs typeface="Calibri" panose="020F0502020204030204" pitchFamily="34" charset="0"/>
              </a:rPr>
              <a:t>of</a:t>
            </a:r>
            <a:r>
              <a:rPr lang="en-AU" sz="2400" dirty="0">
                <a:solidFill>
                  <a:schemeClr val="tx2"/>
                </a:solidFill>
                <a:effectLst/>
                <a:ea typeface="Times New Roman" panose="02020603050405020304" pitchFamily="18" charset="0"/>
                <a:cs typeface="Calibri" panose="020F0502020204030204" pitchFamily="34" charset="0"/>
              </a:rPr>
              <a:t> a child with autism </a:t>
            </a:r>
            <a:endParaRPr lang="en-AU" sz="2400" dirty="0">
              <a:solidFill>
                <a:schemeClr val="tx2"/>
              </a:solidFill>
              <a:ea typeface="Times New Roman" panose="02020603050405020304" pitchFamily="18" charset="0"/>
              <a:cs typeface="Calibri" panose="020F0502020204030204" pitchFamily="34" charset="0"/>
            </a:endParaRPr>
          </a:p>
          <a:p>
            <a:pPr marL="457200" indent="-457200">
              <a:buFont typeface="+mj-lt"/>
              <a:buAutoNum type="arabicPeriod"/>
            </a:pPr>
            <a:r>
              <a:rPr lang="en-AU" sz="2400" dirty="0">
                <a:solidFill>
                  <a:schemeClr val="tx2"/>
                </a:solidFill>
                <a:effectLst/>
                <a:ea typeface="Times New Roman" panose="02020603050405020304" pitchFamily="18" charset="0"/>
                <a:cs typeface="Calibri" panose="020F0502020204030204" pitchFamily="34" charset="0"/>
              </a:rPr>
              <a:t>Improve your understanding about the NDIS application process </a:t>
            </a:r>
          </a:p>
          <a:p>
            <a:pPr marL="457200" indent="-457200">
              <a:buFont typeface="+mj-lt"/>
              <a:buAutoNum type="arabicPeriod"/>
            </a:pPr>
            <a:r>
              <a:rPr lang="en-AU" sz="2400" dirty="0">
                <a:solidFill>
                  <a:schemeClr val="tx2"/>
                </a:solidFill>
                <a:effectLst/>
                <a:ea typeface="Times New Roman" panose="02020603050405020304" pitchFamily="18" charset="0"/>
              </a:rPr>
              <a:t>Learn some handy tips </a:t>
            </a:r>
            <a:r>
              <a:rPr lang="en-AU" sz="2400" dirty="0">
                <a:solidFill>
                  <a:schemeClr val="tx2"/>
                </a:solidFill>
                <a:ea typeface="Times New Roman" panose="02020603050405020304" pitchFamily="18" charset="0"/>
              </a:rPr>
              <a:t>for</a:t>
            </a:r>
            <a:r>
              <a:rPr lang="en-AU" sz="2400" dirty="0">
                <a:solidFill>
                  <a:schemeClr val="tx2"/>
                </a:solidFill>
                <a:effectLst/>
                <a:ea typeface="Times New Roman" panose="02020603050405020304" pitchFamily="18" charset="0"/>
              </a:rPr>
              <a:t> your interactions with patients with autism</a:t>
            </a:r>
            <a:endParaRPr lang="en-AU" sz="2400" dirty="0">
              <a:solidFill>
                <a:schemeClr val="tx2"/>
              </a:solidFill>
              <a:effectLst/>
              <a:ea typeface="Calibri" panose="020F0502020204030204" pitchFamily="34" charset="0"/>
            </a:endParaRPr>
          </a:p>
          <a:p>
            <a:pPr marL="0" indent="0">
              <a:buNone/>
            </a:pPr>
            <a:endParaRPr lang="en-AU" sz="1800" dirty="0">
              <a:solidFill>
                <a:schemeClr val="tx2"/>
              </a:solidFill>
            </a:endParaRPr>
          </a:p>
        </p:txBody>
      </p:sp>
    </p:spTree>
    <p:extLst>
      <p:ext uri="{BB962C8B-B14F-4D97-AF65-F5344CB8AC3E}">
        <p14:creationId xmlns:p14="http://schemas.microsoft.com/office/powerpoint/2010/main" val="3806640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68187-0704-4E0D-97DB-9CAE6C339A90}"/>
              </a:ext>
            </a:extLst>
          </p:cNvPr>
          <p:cNvSpPr>
            <a:spLocks noGrp="1"/>
          </p:cNvSpPr>
          <p:nvPr>
            <p:ph type="title"/>
          </p:nvPr>
        </p:nvSpPr>
        <p:spPr/>
        <p:txBody>
          <a:bodyPr>
            <a:normAutofit/>
          </a:bodyPr>
          <a:lstStyle/>
          <a:p>
            <a:pPr algn="ctr"/>
            <a:r>
              <a:rPr lang="en-AU" dirty="0">
                <a:latin typeface="Calibri" panose="020F0502020204030204" pitchFamily="34" charset="0"/>
                <a:ea typeface="Calibri" panose="020F0502020204030204" pitchFamily="34" charset="0"/>
              </a:rPr>
              <a:t>True or False</a:t>
            </a:r>
            <a:br>
              <a:rPr lang="en-AU" sz="4400" dirty="0">
                <a:effectLst/>
                <a:latin typeface="Calibri" panose="020F0502020204030204" pitchFamily="34" charset="0"/>
                <a:ea typeface="Calibri" panose="020F0502020204030204" pitchFamily="34" charset="0"/>
              </a:rPr>
            </a:br>
            <a:endParaRPr lang="en-AU" dirty="0"/>
          </a:p>
        </p:txBody>
      </p:sp>
      <p:sp>
        <p:nvSpPr>
          <p:cNvPr id="4" name="Content Placeholder 3">
            <a:extLst>
              <a:ext uri="{FF2B5EF4-FFF2-40B4-BE49-F238E27FC236}">
                <a16:creationId xmlns:a16="http://schemas.microsoft.com/office/drawing/2014/main" id="{2CDAC832-E711-4B75-BEF9-2273849D39CC}"/>
              </a:ext>
            </a:extLst>
          </p:cNvPr>
          <p:cNvSpPr>
            <a:spLocks noGrp="1"/>
          </p:cNvSpPr>
          <p:nvPr>
            <p:ph idx="1"/>
          </p:nvPr>
        </p:nvSpPr>
        <p:spPr/>
        <p:txBody>
          <a:bodyPr>
            <a:normAutofit/>
          </a:bodyPr>
          <a:lstStyle/>
          <a:p>
            <a:pPr marL="0" indent="0" algn="ctr">
              <a:buNone/>
            </a:pPr>
            <a:r>
              <a:rPr lang="en-AU" sz="6000" dirty="0">
                <a:effectLst/>
                <a:latin typeface="Calibri" panose="020F0502020204030204" pitchFamily="34" charset="0"/>
                <a:ea typeface="Times New Roman" panose="02020603050405020304" pitchFamily="18" charset="0"/>
              </a:rPr>
              <a:t>Autism is a condition that   mainly affects children</a:t>
            </a:r>
            <a:endParaRPr lang="en-AU" sz="6000" dirty="0"/>
          </a:p>
        </p:txBody>
      </p:sp>
    </p:spTree>
    <p:extLst>
      <p:ext uri="{BB962C8B-B14F-4D97-AF65-F5344CB8AC3E}">
        <p14:creationId xmlns:p14="http://schemas.microsoft.com/office/powerpoint/2010/main" val="4235287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2E198-3749-436B-B1FE-DFEEDD7C711A}"/>
              </a:ext>
            </a:extLst>
          </p:cNvPr>
          <p:cNvSpPr>
            <a:spLocks noGrp="1"/>
          </p:cNvSpPr>
          <p:nvPr>
            <p:ph type="title"/>
          </p:nvPr>
        </p:nvSpPr>
        <p:spPr/>
        <p:txBody>
          <a:bodyPr>
            <a:normAutofit/>
          </a:bodyPr>
          <a:lstStyle/>
          <a:p>
            <a:pPr algn="ctr"/>
            <a:r>
              <a:rPr lang="en-AU" sz="3600" dirty="0">
                <a:latin typeface="Calibri" panose="020F0502020204030204" pitchFamily="34" charset="0"/>
                <a:ea typeface="Calibri" panose="020F0502020204030204" pitchFamily="34" charset="0"/>
              </a:rPr>
              <a:t>True or False</a:t>
            </a:r>
            <a:br>
              <a:rPr lang="en-AU" sz="4400" dirty="0">
                <a:effectLst/>
                <a:latin typeface="Calibri" panose="020F0502020204030204" pitchFamily="34" charset="0"/>
                <a:ea typeface="Calibri" panose="020F0502020204030204" pitchFamily="34" charset="0"/>
              </a:rPr>
            </a:br>
            <a:endParaRPr lang="en-AU" dirty="0"/>
          </a:p>
        </p:txBody>
      </p:sp>
      <p:sp>
        <p:nvSpPr>
          <p:cNvPr id="4" name="Content Placeholder 3">
            <a:extLst>
              <a:ext uri="{FF2B5EF4-FFF2-40B4-BE49-F238E27FC236}">
                <a16:creationId xmlns:a16="http://schemas.microsoft.com/office/drawing/2014/main" id="{80C5D932-35C2-4C30-A079-2F3FB39EEF7A}"/>
              </a:ext>
            </a:extLst>
          </p:cNvPr>
          <p:cNvSpPr>
            <a:spLocks noGrp="1"/>
          </p:cNvSpPr>
          <p:nvPr>
            <p:ph idx="1"/>
          </p:nvPr>
        </p:nvSpPr>
        <p:spPr/>
        <p:txBody>
          <a:bodyPr>
            <a:normAutofit/>
          </a:bodyPr>
          <a:lstStyle/>
          <a:p>
            <a:pPr marL="0" indent="0" algn="ctr">
              <a:buNone/>
            </a:pPr>
            <a:r>
              <a:rPr lang="en-AU" sz="6000" dirty="0">
                <a:solidFill>
                  <a:srgbClr val="222222"/>
                </a:solidFill>
                <a:effectLst/>
                <a:ea typeface="Times New Roman" panose="02020603050405020304" pitchFamily="18" charset="0"/>
              </a:rPr>
              <a:t>The ratio of male to female people with autism is between 1:3 and 1:2 if including accompanying ID</a:t>
            </a:r>
            <a:endParaRPr lang="en-AU" sz="6000" dirty="0"/>
          </a:p>
        </p:txBody>
      </p:sp>
    </p:spTree>
    <p:extLst>
      <p:ext uri="{BB962C8B-B14F-4D97-AF65-F5344CB8AC3E}">
        <p14:creationId xmlns:p14="http://schemas.microsoft.com/office/powerpoint/2010/main" val="3110657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4C925-85BF-4944-83C8-BE9716209F8B}"/>
              </a:ext>
            </a:extLst>
          </p:cNvPr>
          <p:cNvSpPr>
            <a:spLocks noGrp="1"/>
          </p:cNvSpPr>
          <p:nvPr>
            <p:ph type="title"/>
          </p:nvPr>
        </p:nvSpPr>
        <p:spPr/>
        <p:txBody>
          <a:bodyPr>
            <a:normAutofit/>
          </a:bodyPr>
          <a:lstStyle/>
          <a:p>
            <a:pPr algn="ctr"/>
            <a:r>
              <a:rPr lang="en-AU" dirty="0">
                <a:latin typeface="Calibri" panose="020F0502020204030204" pitchFamily="34" charset="0"/>
                <a:ea typeface="Calibri" panose="020F0502020204030204" pitchFamily="34" charset="0"/>
              </a:rPr>
              <a:t>True or False</a:t>
            </a:r>
            <a:br>
              <a:rPr lang="en-AU" sz="4400" dirty="0">
                <a:effectLst/>
                <a:latin typeface="Calibri" panose="020F0502020204030204" pitchFamily="34" charset="0"/>
                <a:ea typeface="Calibri" panose="020F0502020204030204" pitchFamily="34" charset="0"/>
              </a:rPr>
            </a:br>
            <a:endParaRPr lang="en-AU" dirty="0"/>
          </a:p>
        </p:txBody>
      </p:sp>
      <p:sp>
        <p:nvSpPr>
          <p:cNvPr id="4" name="Content Placeholder 3">
            <a:extLst>
              <a:ext uri="{FF2B5EF4-FFF2-40B4-BE49-F238E27FC236}">
                <a16:creationId xmlns:a16="http://schemas.microsoft.com/office/drawing/2014/main" id="{89EB5D8D-D6CB-485D-BF3F-AA3A51D2FAC1}"/>
              </a:ext>
            </a:extLst>
          </p:cNvPr>
          <p:cNvSpPr>
            <a:spLocks noGrp="1"/>
          </p:cNvSpPr>
          <p:nvPr>
            <p:ph idx="1"/>
          </p:nvPr>
        </p:nvSpPr>
        <p:spPr/>
        <p:txBody>
          <a:bodyPr>
            <a:normAutofit/>
          </a:bodyPr>
          <a:lstStyle/>
          <a:p>
            <a:pPr marL="0" indent="0" algn="ctr">
              <a:buNone/>
            </a:pPr>
            <a:r>
              <a:rPr lang="en-AU" sz="6000" dirty="0">
                <a:solidFill>
                  <a:srgbClr val="222222"/>
                </a:solidFill>
                <a:effectLst/>
                <a:ea typeface="Times New Roman" panose="02020603050405020304" pitchFamily="18" charset="0"/>
              </a:rPr>
              <a:t>Autism is a disease or disorder and should be eradicated, prevented, treated or cured</a:t>
            </a:r>
            <a:endParaRPr lang="en-AU" sz="6000" dirty="0"/>
          </a:p>
        </p:txBody>
      </p:sp>
    </p:spTree>
    <p:extLst>
      <p:ext uri="{BB962C8B-B14F-4D97-AF65-F5344CB8AC3E}">
        <p14:creationId xmlns:p14="http://schemas.microsoft.com/office/powerpoint/2010/main" val="2729654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21DE3D-20B6-446F-AC24-0620F53126E2}"/>
              </a:ext>
            </a:extLst>
          </p:cNvPr>
          <p:cNvSpPr>
            <a:spLocks noGrp="1"/>
          </p:cNvSpPr>
          <p:nvPr>
            <p:ph type="title"/>
          </p:nvPr>
        </p:nvSpPr>
        <p:spPr/>
        <p:txBody>
          <a:bodyPr/>
          <a:lstStyle/>
          <a:p>
            <a:pPr algn="ctr"/>
            <a:r>
              <a:rPr lang="en-AU" dirty="0">
                <a:latin typeface="Calibri" panose="020F0502020204030204" pitchFamily="34" charset="0"/>
                <a:ea typeface="Calibri" panose="020F0502020204030204" pitchFamily="34" charset="0"/>
              </a:rPr>
              <a:t>True or False</a:t>
            </a:r>
            <a:endParaRPr lang="en-AU" dirty="0"/>
          </a:p>
        </p:txBody>
      </p:sp>
      <p:sp>
        <p:nvSpPr>
          <p:cNvPr id="4" name="Content Placeholder 3">
            <a:extLst>
              <a:ext uri="{FF2B5EF4-FFF2-40B4-BE49-F238E27FC236}">
                <a16:creationId xmlns:a16="http://schemas.microsoft.com/office/drawing/2014/main" id="{E90F1DAE-45EA-4BF6-9C97-DD945AD7949E}"/>
              </a:ext>
            </a:extLst>
          </p:cNvPr>
          <p:cNvSpPr>
            <a:spLocks noGrp="1"/>
          </p:cNvSpPr>
          <p:nvPr>
            <p:ph idx="1"/>
          </p:nvPr>
        </p:nvSpPr>
        <p:spPr>
          <a:xfrm>
            <a:off x="1218481" y="1926565"/>
            <a:ext cx="9755038" cy="4273401"/>
          </a:xfrm>
        </p:spPr>
        <p:txBody>
          <a:bodyPr>
            <a:normAutofit/>
          </a:bodyPr>
          <a:lstStyle/>
          <a:p>
            <a:pPr marL="0" indent="0" algn="ctr">
              <a:buNone/>
            </a:pPr>
            <a:r>
              <a:rPr lang="en-AU" sz="6000" dirty="0">
                <a:solidFill>
                  <a:srgbClr val="222222"/>
                </a:solidFill>
                <a:effectLst/>
                <a:ea typeface="Times New Roman" panose="02020603050405020304" pitchFamily="18" charset="0"/>
              </a:rPr>
              <a:t>The Autism Spectrum is linear with mild at one end and severe at the other</a:t>
            </a:r>
            <a:endParaRPr lang="en-AU" sz="6000" dirty="0"/>
          </a:p>
        </p:txBody>
      </p:sp>
    </p:spTree>
    <p:extLst>
      <p:ext uri="{BB962C8B-B14F-4D97-AF65-F5344CB8AC3E}">
        <p14:creationId xmlns:p14="http://schemas.microsoft.com/office/powerpoint/2010/main" val="4274599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879</Words>
  <Application>Microsoft Office PowerPoint</Application>
  <PresentationFormat>Widescreen</PresentationFormat>
  <Paragraphs>84</Paragraphs>
  <Slides>20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Quattrocento Sans</vt:lpstr>
      <vt:lpstr>Roboto</vt:lpstr>
      <vt:lpstr>Source Sans Pro</vt:lpstr>
      <vt:lpstr>Twentieth Century</vt:lpstr>
      <vt:lpstr>Office Theme</vt:lpstr>
      <vt:lpstr>Understanding autism without the disorder!</vt:lpstr>
      <vt:lpstr>ACKNOWLEDGEMENT OF COUNTRY</vt:lpstr>
      <vt:lpstr>PowerPoint Presentation</vt:lpstr>
      <vt:lpstr>Prof. Andrew Cashin &amp; Dr. Matthew Snow</vt:lpstr>
      <vt:lpstr>Learning Outcomes</vt:lpstr>
      <vt:lpstr>True or False </vt:lpstr>
      <vt:lpstr>True or False </vt:lpstr>
      <vt:lpstr>True or False </vt:lpstr>
      <vt:lpstr>True or False</vt:lpstr>
      <vt:lpstr>PowerPoint Presentation</vt:lpstr>
      <vt:lpstr>PowerPoint Presentation</vt:lpstr>
      <vt:lpstr>True or False </vt:lpstr>
      <vt:lpstr>PowerPoint Presentation</vt:lpstr>
      <vt:lpstr>Lachlan </vt:lpstr>
      <vt:lpstr>PowerPoint Presentation</vt:lpstr>
      <vt:lpstr>NDIS</vt:lpstr>
      <vt:lpstr>NDIS Application</vt:lpstr>
      <vt:lpstr>Improving interactions in practice</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dc:title>
  <dc:creator>Linda Ward</dc:creator>
  <cp:lastModifiedBy>Linda Ward</cp:lastModifiedBy>
  <cp:revision>10</cp:revision>
  <dcterms:created xsi:type="dcterms:W3CDTF">2022-02-17T05:12:02Z</dcterms:created>
  <dcterms:modified xsi:type="dcterms:W3CDTF">2022-03-08T06:40:56Z</dcterms:modified>
</cp:coreProperties>
</file>